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485" r:id="rId3"/>
    <p:sldId id="264" r:id="rId4"/>
    <p:sldId id="380" r:id="rId5"/>
    <p:sldId id="378" r:id="rId6"/>
    <p:sldId id="488" r:id="rId7"/>
    <p:sldId id="298" r:id="rId8"/>
    <p:sldId id="469" r:id="rId9"/>
    <p:sldId id="470" r:id="rId10"/>
    <p:sldId id="471" r:id="rId11"/>
    <p:sldId id="472" r:id="rId12"/>
    <p:sldId id="473" r:id="rId13"/>
    <p:sldId id="489" r:id="rId14"/>
    <p:sldId id="440" r:id="rId15"/>
    <p:sldId id="447" r:id="rId16"/>
    <p:sldId id="474" r:id="rId17"/>
    <p:sldId id="449" r:id="rId18"/>
    <p:sldId id="490" r:id="rId19"/>
    <p:sldId id="439" r:id="rId20"/>
    <p:sldId id="475" r:id="rId21"/>
    <p:sldId id="476" r:id="rId22"/>
    <p:sldId id="477" r:id="rId23"/>
    <p:sldId id="460" r:id="rId24"/>
    <p:sldId id="478" r:id="rId25"/>
    <p:sldId id="457" r:id="rId26"/>
    <p:sldId id="481" r:id="rId27"/>
    <p:sldId id="482" r:id="rId28"/>
    <p:sldId id="463" r:id="rId29"/>
    <p:sldId id="405" r:id="rId30"/>
    <p:sldId id="491" r:id="rId31"/>
    <p:sldId id="479" r:id="rId32"/>
    <p:sldId id="438" r:id="rId33"/>
    <p:sldId id="487" r:id="rId34"/>
    <p:sldId id="492" r:id="rId35"/>
    <p:sldId id="494" r:id="rId36"/>
    <p:sldId id="493" r:id="rId37"/>
    <p:sldId id="495" r:id="rId38"/>
    <p:sldId id="497" r:id="rId39"/>
    <p:sldId id="498" r:id="rId40"/>
    <p:sldId id="486" r:id="rId41"/>
    <p:sldId id="496" r:id="rId42"/>
    <p:sldId id="480" r:id="rId43"/>
    <p:sldId id="435" r:id="rId44"/>
    <p:sldId id="467" r:id="rId45"/>
    <p:sldId id="261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>
        <p:scale>
          <a:sx n="75" d="100"/>
          <a:sy n="75" d="100"/>
        </p:scale>
        <p:origin x="1140" y="88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6414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693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496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375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442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7158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4411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263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901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093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594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3401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013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6273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75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255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2633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0788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009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804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152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4523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832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124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693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288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9066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452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7223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5283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5600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230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311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600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640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2951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565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28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microsoft.com/office/2007/relationships/hdphoto" Target="../media/hdphoto3.wdp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2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30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26F71E-1664-4EA8-9CF7-21DDEB3E5828}"/>
              </a:ext>
            </a:extLst>
          </p:cNvPr>
          <p:cNvSpPr txBox="1">
            <a:spLocks/>
          </p:cNvSpPr>
          <p:nvPr/>
        </p:nvSpPr>
        <p:spPr>
          <a:xfrm>
            <a:off x="0" y="1772816"/>
            <a:ext cx="12192000" cy="360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1.05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простую линейную модель машинного обучения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(для классификации)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5D61488D-71A8-4E4D-BBB3-897B6667CC41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50284" y="879781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классов.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142087" y="1982450"/>
            <a:ext cx="89062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задачах компьютерного зрения количество 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классов ~ количество существительных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 descr="Advanced Offline Dictionary - Apps on Google Play">
            <a:extLst>
              <a:ext uri="{FF2B5EF4-FFF2-40B4-BE49-F238E27FC236}">
                <a16:creationId xmlns:a16="http://schemas.microsoft.com/office/drawing/2014/main" id="{AFE34C5B-30A4-4CEF-B7B4-152EA94A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3555" l="2148" r="98047">
                        <a14:foregroundMark x1="35742" y1="5664" x2="24414" y2="12695"/>
                        <a14:foregroundMark x1="24414" y1="12695" x2="10742" y2="37305"/>
                        <a14:foregroundMark x1="10742" y1="37305" x2="8008" y2="53516"/>
                        <a14:foregroundMark x1="8008" y1="53516" x2="9180" y2="63672"/>
                        <a14:foregroundMark x1="9180" y1="63672" x2="21484" y2="82617"/>
                        <a14:foregroundMark x1="21484" y1="82617" x2="36328" y2="88672"/>
                        <a14:foregroundMark x1="36328" y1="88672" x2="48438" y2="87891"/>
                        <a14:foregroundMark x1="48438" y1="87891" x2="58984" y2="83984"/>
                        <a14:foregroundMark x1="58984" y1="83984" x2="59180" y2="83203"/>
                        <a14:foregroundMark x1="62500" y1="37109" x2="51563" y2="42188"/>
                        <a14:foregroundMark x1="51563" y1="42188" x2="41016" y2="61328"/>
                        <a14:foregroundMark x1="41016" y1="61328" x2="43164" y2="74609"/>
                        <a14:foregroundMark x1="43164" y1="74609" x2="66992" y2="59180"/>
                        <a14:foregroundMark x1="66992" y1="59180" x2="48828" y2="32227"/>
                        <a14:foregroundMark x1="48828" y1="32227" x2="31055" y2="31055"/>
                        <a14:foregroundMark x1="31055" y1="31055" x2="23633" y2="46680"/>
                        <a14:foregroundMark x1="23633" y1="46680" x2="25586" y2="62891"/>
                        <a14:foregroundMark x1="25586" y1="62891" x2="43164" y2="63281"/>
                        <a14:foregroundMark x1="43164" y1="63281" x2="46289" y2="43164"/>
                        <a14:foregroundMark x1="46289" y1="43164" x2="22852" y2="41211"/>
                        <a14:foregroundMark x1="22852" y1="41211" x2="13672" y2="59375"/>
                        <a14:foregroundMark x1="13672" y1="59375" x2="19141" y2="73047"/>
                        <a14:foregroundMark x1="19141" y1="73047" x2="8203" y2="72461"/>
                        <a14:foregroundMark x1="8203" y1="72461" x2="4102" y2="61523"/>
                        <a14:foregroundMark x1="7813" y1="26563" x2="2734" y2="36914"/>
                        <a14:foregroundMark x1="2734" y1="36914" x2="1172" y2="59961"/>
                        <a14:foregroundMark x1="1172" y1="59961" x2="3711" y2="70898"/>
                        <a14:foregroundMark x1="3711" y1="70898" x2="12109" y2="79688"/>
                        <a14:foregroundMark x1="12109" y1="79688" x2="35742" y2="88867"/>
                        <a14:foregroundMark x1="35742" y1="88867" x2="58203" y2="95898"/>
                        <a14:foregroundMark x1="58203" y1="95898" x2="69141" y2="95508"/>
                        <a14:foregroundMark x1="69141" y1="95508" x2="84139" y2="88640"/>
                        <a14:foregroundMark x1="90729" y1="83984" x2="93555" y2="75977"/>
                        <a14:foregroundMark x1="90591" y1="84375" x2="90729" y2="83984"/>
                        <a14:foregroundMark x1="90496" y1="84644" x2="90591" y2="84375"/>
                        <a14:foregroundMark x1="93555" y1="75977" x2="92188" y2="37500"/>
                        <a14:foregroundMark x1="92188" y1="37500" x2="93945" y2="27344"/>
                        <a14:foregroundMark x1="93945" y1="27344" x2="93359" y2="22656"/>
                        <a14:foregroundMark x1="37305" y1="4492" x2="37305" y2="4492"/>
                        <a14:foregroundMark x1="17578" y1="29102" x2="17578" y2="29102"/>
                        <a14:foregroundMark x1="11133" y1="22852" x2="11133" y2="22852"/>
                        <a14:foregroundMark x1="8789" y1="21484" x2="72852" y2="40625"/>
                        <a14:foregroundMark x1="59766" y1="16211" x2="48828" y2="21875"/>
                        <a14:foregroundMark x1="48828" y1="21875" x2="46289" y2="25195"/>
                        <a14:foregroundMark x1="51367" y1="26172" x2="25586" y2="48438"/>
                        <a14:foregroundMark x1="25586" y1="48438" x2="19531" y2="61133"/>
                        <a14:foregroundMark x1="19531" y1="61133" x2="19531" y2="70117"/>
                        <a14:foregroundMark x1="26953" y1="26563" x2="14258" y2="38086"/>
                        <a14:foregroundMark x1="14258" y1="38086" x2="9570" y2="46875"/>
                        <a14:foregroundMark x1="9570" y1="46875" x2="8984" y2="56836"/>
                        <a14:foregroundMark x1="3906" y1="27148" x2="51172" y2="42969"/>
                        <a14:foregroundMark x1="51172" y1="42969" x2="58984" y2="51953"/>
                        <a14:foregroundMark x1="58984" y1="51953" x2="63086" y2="62500"/>
                        <a14:foregroundMark x1="63086" y1="62500" x2="64258" y2="84570"/>
                        <a14:foregroundMark x1="22266" y1="35938" x2="15625" y2="47461"/>
                        <a14:foregroundMark x1="15625" y1="47461" x2="14844" y2="60156"/>
                        <a14:foregroundMark x1="14844" y1="60156" x2="18359" y2="69727"/>
                        <a14:foregroundMark x1="18359" y1="69727" x2="28320" y2="79883"/>
                        <a14:foregroundMark x1="28320" y1="79883" x2="39648" y2="82031"/>
                        <a14:foregroundMark x1="39648" y1="82031" x2="50391" y2="63086"/>
                        <a14:foregroundMark x1="50391" y1="63086" x2="32813" y2="40625"/>
                        <a14:foregroundMark x1="32813" y1="40625" x2="23242" y2="43164"/>
                        <a14:foregroundMark x1="23242" y1="43164" x2="20898" y2="62891"/>
                        <a14:foregroundMark x1="20898" y1="62891" x2="38086" y2="75586"/>
                        <a14:foregroundMark x1="38086" y1="75586" x2="50586" y2="69336"/>
                        <a14:foregroundMark x1="50586" y1="69336" x2="49609" y2="54297"/>
                        <a14:foregroundMark x1="49609" y1="54297" x2="38281" y2="57617"/>
                        <a14:foregroundMark x1="38281" y1="57617" x2="43750" y2="67578"/>
                        <a14:foregroundMark x1="43750" y1="67578" x2="36719" y2="51172"/>
                        <a14:foregroundMark x1="36719" y1="51172" x2="22656" y2="75781"/>
                        <a14:foregroundMark x1="22656" y1="75781" x2="34180" y2="83008"/>
                        <a14:foregroundMark x1="34180" y1="83008" x2="39648" y2="71680"/>
                        <a14:foregroundMark x1="39648" y1="71680" x2="48438" y2="77539"/>
                        <a14:foregroundMark x1="48438" y1="77539" x2="44922" y2="68359"/>
                        <a14:foregroundMark x1="44922" y1="68359" x2="47461" y2="78320"/>
                        <a14:foregroundMark x1="47461" y1="78320" x2="59961" y2="67969"/>
                        <a14:foregroundMark x1="59961" y1="67969" x2="63672" y2="58789"/>
                        <a14:foregroundMark x1="63672" y1="58789" x2="50586" y2="67578"/>
                        <a14:foregroundMark x1="50586" y1="67578" x2="52734" y2="80273"/>
                        <a14:foregroundMark x1="52734" y1="80273" x2="64063" y2="63867"/>
                        <a14:foregroundMark x1="64063" y1="63867" x2="58203" y2="49414"/>
                        <a14:foregroundMark x1="58203" y1="49414" x2="53125" y2="59375"/>
                        <a14:foregroundMark x1="53125" y1="59375" x2="52930" y2="74414"/>
                        <a14:foregroundMark x1="52930" y1="74414" x2="63086" y2="69922"/>
                        <a14:foregroundMark x1="63086" y1="69922" x2="59961" y2="83398"/>
                        <a14:foregroundMark x1="59961" y1="83398" x2="69727" y2="85547"/>
                        <a14:foregroundMark x1="69727" y1="85547" x2="55078" y2="89258"/>
                        <a14:foregroundMark x1="55078" y1="89258" x2="63867" y2="93555"/>
                        <a14:foregroundMark x1="63867" y1="93555" x2="64063" y2="93359"/>
                        <a14:foregroundMark x1="6250" y1="42773" x2="5273" y2="63672"/>
                        <a14:foregroundMark x1="13672" y1="44336" x2="10547" y2="58008"/>
                        <a14:foregroundMark x1="10547" y1="58008" x2="11328" y2="67188"/>
                        <a14:foregroundMark x1="14648" y1="42383" x2="14648" y2="69727"/>
                        <a14:foregroundMark x1="13672" y1="47461" x2="13672" y2="69531"/>
                        <a14:foregroundMark x1="29883" y1="42188" x2="28516" y2="69922"/>
                        <a14:foregroundMark x1="58008" y1="49023" x2="63672" y2="68359"/>
                        <a14:foregroundMark x1="97461" y1="23242" x2="97461" y2="23242"/>
                        <a14:foregroundMark x1="7617" y1="57227" x2="59180" y2="65234"/>
                        <a14:foregroundMark x1="64063" y1="75781" x2="25586" y2="69727"/>
                        <a14:foregroundMark x1="25586" y1="69727" x2="22656" y2="67969"/>
                        <a14:foregroundMark x1="29297" y1="64063" x2="63281" y2="70703"/>
                        <a14:foregroundMark x1="98242" y1="76172" x2="98242" y2="76172"/>
                        <a14:foregroundMark x1="2148" y1="46484" x2="51953" y2="57813"/>
                        <a14:backgroundMark x1="88867" y1="86914" x2="88867" y2="86914"/>
                        <a14:backgroundMark x1="90430" y1="84961" x2="89258" y2="85352"/>
                        <a14:backgroundMark x1="91211" y1="85352" x2="84961" y2="89453"/>
                        <a14:backgroundMark x1="90820" y1="84961" x2="90820" y2="84961"/>
                        <a14:backgroundMark x1="91602" y1="83984" x2="91602" y2="83984"/>
                        <a14:backgroundMark x1="90625" y1="83984" x2="90625" y2="83984"/>
                        <a14:backgroundMark x1="90820" y1="83984" x2="90820" y2="83984"/>
                        <a14:backgroundMark x1="90039" y1="85156" x2="90039" y2="85156"/>
                        <a14:backgroundMark x1="90820" y1="84375" x2="90820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14" y="1000906"/>
            <a:ext cx="2833299" cy="28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BE414E-022C-4D7A-AFF0-EEEF006069B4}"/>
              </a:ext>
            </a:extLst>
          </p:cNvPr>
          <p:cNvSpPr/>
          <p:nvPr/>
        </p:nvSpPr>
        <p:spPr>
          <a:xfrm>
            <a:off x="135327" y="3927351"/>
            <a:ext cx="56262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английский язык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1,000,000 слов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170 000 в активном словаре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100 000 существительных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D7F294-3737-4FE2-8CFD-6EA64DE32883}"/>
              </a:ext>
            </a:extLst>
          </p:cNvPr>
          <p:cNvSpPr/>
          <p:nvPr/>
        </p:nvSpPr>
        <p:spPr>
          <a:xfrm>
            <a:off x="5956206" y="3834205"/>
            <a:ext cx="561779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русский язык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120 000 слов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54,000 существительных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19000 существительных без уменьшительных вариаций</a:t>
            </a:r>
          </a:p>
        </p:txBody>
      </p:sp>
    </p:spTree>
    <p:extLst>
      <p:ext uri="{BB962C8B-B14F-4D97-AF65-F5344CB8AC3E}">
        <p14:creationId xmlns:p14="http://schemas.microsoft.com/office/powerpoint/2010/main" val="25688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классов.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247326" y="1675212"/>
            <a:ext cx="63527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pic>
        <p:nvPicPr>
          <p:cNvPr id="4098" name="Picture 2" descr="Venn diagram showing the common letters between the Russian, Greek, and  Latin alphabets | Russian alphabet, Learn greek, Venn diagram">
            <a:extLst>
              <a:ext uri="{FF2B5EF4-FFF2-40B4-BE49-F238E27FC236}">
                <a16:creationId xmlns:a16="http://schemas.microsoft.com/office/drawing/2014/main" id="{901BEBB4-2878-4970-9F1C-9419DB55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50" y="3508839"/>
            <a:ext cx="3470148" cy="33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imal Classification that is also a nice Venn diagram. Lots of logic here  as well. | Venn diagram, Higher order thinking, Animal classification">
            <a:extLst>
              <a:ext uri="{FF2B5EF4-FFF2-40B4-BE49-F238E27FC236}">
                <a16:creationId xmlns:a16="http://schemas.microsoft.com/office/drawing/2014/main" id="{F8552457-9B95-4113-9BD6-6A59B738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406" y="2065930"/>
            <a:ext cx="4844134" cy="46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1E59302-3D61-4703-80D2-2C7D6A657F44}"/>
              </a:ext>
            </a:extLst>
          </p:cNvPr>
          <p:cNvSpPr/>
          <p:nvPr/>
        </p:nvSpPr>
        <p:spPr>
          <a:xfrm>
            <a:off x="153645" y="6143342"/>
            <a:ext cx="2564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Кириллица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6C2B0CC-F8DB-4F91-942C-325109409C17}"/>
              </a:ext>
            </a:extLst>
          </p:cNvPr>
          <p:cNvSpPr/>
          <p:nvPr/>
        </p:nvSpPr>
        <p:spPr>
          <a:xfrm>
            <a:off x="0" y="3429000"/>
            <a:ext cx="220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Греческий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DC8B3CD-68E8-4725-AB57-4B732AC541ED}"/>
              </a:ext>
            </a:extLst>
          </p:cNvPr>
          <p:cNvSpPr/>
          <p:nvPr/>
        </p:nvSpPr>
        <p:spPr>
          <a:xfrm>
            <a:off x="4418607" y="3429000"/>
            <a:ext cx="2293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Латиница</a:t>
            </a:r>
          </a:p>
        </p:txBody>
      </p:sp>
    </p:spTree>
    <p:extLst>
      <p:ext uri="{BB962C8B-B14F-4D97-AF65-F5344CB8AC3E}">
        <p14:creationId xmlns:p14="http://schemas.microsoft.com/office/powerpoint/2010/main" val="34340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классов.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335360" y="1712896"/>
            <a:ext cx="10496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1960B6-2A63-453E-8CD9-73ACB0BFFC05}"/>
              </a:ext>
            </a:extLst>
          </p:cNvPr>
          <p:cNvSpPr/>
          <p:nvPr/>
        </p:nvSpPr>
        <p:spPr>
          <a:xfrm>
            <a:off x="309138" y="2404555"/>
            <a:ext cx="11882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Требуется определить степень принадлежности объекта к каждому из классов, обычно это действительное число от 0 до 1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AC40F6-2120-4F3A-A6C6-634783FA23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4022" t="3044" b="8368"/>
          <a:stretch/>
        </p:blipFill>
        <p:spPr>
          <a:xfrm>
            <a:off x="479376" y="3533652"/>
            <a:ext cx="3621441" cy="2800794"/>
          </a:xfrm>
          <a:prstGeom prst="rect">
            <a:avLst/>
          </a:prstGeom>
        </p:spPr>
      </p:pic>
      <p:pic>
        <p:nvPicPr>
          <p:cNvPr id="5122" name="Picture 2" descr="12. Fuzzy logic example. The classification of some variable... | Download  Scientific Diagram">
            <a:extLst>
              <a:ext uri="{FF2B5EF4-FFF2-40B4-BE49-F238E27FC236}">
                <a16:creationId xmlns:a16="http://schemas.microsoft.com/office/drawing/2014/main" id="{AC888185-25AD-457E-B453-6F250BEF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87" y="3516495"/>
            <a:ext cx="7603995" cy="28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9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839416" y="3140968"/>
                <a:ext cx="29098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140968"/>
                <a:ext cx="29098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911424" y="2492896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492896"/>
                <a:ext cx="344004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/>
              <p:nvPr/>
            </p:nvSpPr>
            <p:spPr>
              <a:xfrm>
                <a:off x="839416" y="1844824"/>
                <a:ext cx="17525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844824"/>
                <a:ext cx="17525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/>
              <p:nvPr/>
            </p:nvSpPr>
            <p:spPr>
              <a:xfrm>
                <a:off x="2927648" y="1772816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72816"/>
                <a:ext cx="169443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90AC0D-26FA-4CCA-A266-7DA3AB820B5A}"/>
                  </a:ext>
                </a:extLst>
              </p:cNvPr>
              <p:cNvSpPr txBox="1"/>
              <p:nvPr/>
            </p:nvSpPr>
            <p:spPr>
              <a:xfrm>
                <a:off x="839416" y="5157192"/>
                <a:ext cx="8195314" cy="1243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3600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3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{−∞;+∞}</m:t>
                          </m:r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90AC0D-26FA-4CCA-A266-7DA3AB82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157192"/>
                <a:ext cx="8195314" cy="12434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30E1EFF-8279-4AF2-B080-602A4F1B1EB7}"/>
              </a:ext>
            </a:extLst>
          </p:cNvPr>
          <p:cNvSpPr/>
          <p:nvPr/>
        </p:nvSpPr>
        <p:spPr>
          <a:xfrm>
            <a:off x="623392" y="3933056"/>
            <a:ext cx="6394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/>
              <p:nvPr/>
            </p:nvSpPr>
            <p:spPr>
              <a:xfrm>
                <a:off x="5015880" y="1816543"/>
                <a:ext cx="51889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𝐵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3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веса признаков</a:t>
                </a:r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816543"/>
                <a:ext cx="5188921" cy="646331"/>
              </a:xfrm>
              <a:prstGeom prst="rect">
                <a:avLst/>
              </a:prstGeom>
              <a:blipFill>
                <a:blip r:embed="rId9"/>
                <a:stretch>
                  <a:fillRect t="-15094" r="-2585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/>
              <p:nvPr/>
            </p:nvSpPr>
            <p:spPr>
              <a:xfrm>
                <a:off x="5015880" y="2564904"/>
                <a:ext cx="7141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3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смещение</a:t>
                </a:r>
                <a:r>
                  <a:rPr lang="en-US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(</a:t>
                </a:r>
                <a:r>
                  <a:rPr lang="es-ES" sz="3600" dirty="0">
                    <a:solidFill>
                      <a:srgbClr val="D4D4D4"/>
                    </a:solidFill>
                    <a:latin typeface="Courier New" panose="02070309020205020404" pitchFamily="49" charset="0"/>
                  </a:rPr>
                  <a:t>intercept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</a:t>
                </a:r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2564904"/>
                <a:ext cx="7141186" cy="646331"/>
              </a:xfrm>
              <a:prstGeom prst="rect">
                <a:avLst/>
              </a:prstGeom>
              <a:blipFill>
                <a:blip r:embed="rId10"/>
                <a:stretch>
                  <a:fillRect t="-19811" r="-1537" b="-367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1795D-D995-47C1-9B8E-F7216FBD16D2}"/>
                  </a:ext>
                </a:extLst>
              </p:cNvPr>
              <p:cNvSpPr/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ϵ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1795D-D995-47C1-9B8E-F7216FBD1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2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Функция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28E776-F2F2-4403-9F43-3DF33379E774}"/>
                  </a:ext>
                </a:extLst>
              </p:cNvPr>
              <p:cNvSpPr txBox="1"/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28E776-F2F2-4403-9F43-3DF33379E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Овал 33">
            <a:extLst>
              <a:ext uri="{FF2B5EF4-FFF2-40B4-BE49-F238E27FC236}">
                <a16:creationId xmlns:a16="http://schemas.microsoft.com/office/drawing/2014/main" id="{EB416F3C-11F6-41ED-A44B-D1BC8D00CE06}"/>
              </a:ext>
            </a:extLst>
          </p:cNvPr>
          <p:cNvSpPr/>
          <p:nvPr/>
        </p:nvSpPr>
        <p:spPr>
          <a:xfrm>
            <a:off x="4439816" y="2204567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D7B89BA-1050-4A06-B4CC-72EAB60C1DB8}"/>
              </a:ext>
            </a:extLst>
          </p:cNvPr>
          <p:cNvSpPr/>
          <p:nvPr/>
        </p:nvSpPr>
        <p:spPr>
          <a:xfrm>
            <a:off x="4444313" y="5229200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E38BB3E-46BE-4D38-8892-A40868F501E7}"/>
              </a:ext>
            </a:extLst>
          </p:cNvPr>
          <p:cNvSpPr/>
          <p:nvPr/>
        </p:nvSpPr>
        <p:spPr>
          <a:xfrm>
            <a:off x="891049" y="4162013"/>
            <a:ext cx="21291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endParaRPr lang="ru-RU" sz="36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4394957" y="2094986"/>
            <a:ext cx="7262958" cy="3710277"/>
            <a:chOff x="4394957" y="2094986"/>
            <a:chExt cx="7262958" cy="3710277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7F117C46-840C-409B-B51C-5CC01BAC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6" name="Полилиния 5"/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6102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3" grpId="0"/>
      <p:bldP spid="34" grpId="0" animBg="1"/>
      <p:bldP spid="35" grpId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56CAC27-AD2B-4CF1-89C2-AEF4F58A164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884919" y="2540061"/>
                <a:ext cx="7764305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2540061"/>
                <a:ext cx="7764305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/>
              <p:nvPr/>
            </p:nvSpPr>
            <p:spPr>
              <a:xfrm>
                <a:off x="1343472" y="1916832"/>
                <a:ext cx="17525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1916832"/>
                <a:ext cx="17525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/>
              <p:nvPr/>
            </p:nvSpPr>
            <p:spPr>
              <a:xfrm>
                <a:off x="3359696" y="184482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1844824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/>
              <p:nvPr/>
            </p:nvSpPr>
            <p:spPr>
              <a:xfrm>
                <a:off x="5087888" y="1844824"/>
                <a:ext cx="1714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𝐵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1844824"/>
                <a:ext cx="17144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A756CE0-5B95-4F76-97E3-B1F43AC6F7A8}"/>
              </a:ext>
            </a:extLst>
          </p:cNvPr>
          <p:cNvSpPr/>
          <p:nvPr/>
        </p:nvSpPr>
        <p:spPr>
          <a:xfrm>
            <a:off x="176689" y="3699393"/>
            <a:ext cx="6848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-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вероятность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2EA86CF-C7F9-413A-99BD-8B708AF72069}"/>
                  </a:ext>
                </a:extLst>
              </p:cNvPr>
              <p:cNvSpPr/>
              <p:nvPr/>
            </p:nvSpPr>
            <p:spPr>
              <a:xfrm>
                <a:off x="176689" y="4506367"/>
                <a:ext cx="7863527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=</a:t>
                </a:r>
                <a:r>
                  <a:rPr lang="es-ES" sz="3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P(y=1|X;b</a:t>
                </a:r>
                <a:r>
                  <a:rPr lang="es-ES" sz="3200" baseline="-250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)=1−</a:t>
                </a:r>
                <a:r>
                  <a:rPr lang="es-ES" sz="3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P(y=0|X; 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,B)</a:t>
                </a:r>
              </a:p>
              <a:p>
                <a:r>
                  <a:rPr lang="es-ES" sz="3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P(y=0|X; 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,B)+</a:t>
                </a:r>
                <a:r>
                  <a:rPr lang="es-ES" sz="3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P(y=1|X; 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,B)=1</a:t>
                </a:r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2EA86CF-C7F9-413A-99BD-8B708AF72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9" y="4506367"/>
                <a:ext cx="7863527" cy="1077218"/>
              </a:xfrm>
              <a:prstGeom prst="rect">
                <a:avLst/>
              </a:prstGeom>
              <a:blipFill>
                <a:blip r:embed="rId8"/>
                <a:stretch>
                  <a:fillRect l="-2016" t="-7345" b="-17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C8497F3-3A8C-43EE-85FA-B066DD290938}"/>
                  </a:ext>
                </a:extLst>
              </p:cNvPr>
              <p:cNvSpPr/>
              <p:nvPr/>
            </p:nvSpPr>
            <p:spPr>
              <a:xfrm>
                <a:off x="1677970" y="5730354"/>
                <a:ext cx="333791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C8497F3-3A8C-43EE-85FA-B066DD290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70" y="5730354"/>
                <a:ext cx="3337910" cy="954107"/>
              </a:xfrm>
              <a:prstGeom prst="rect">
                <a:avLst/>
              </a:prstGeom>
              <a:blipFill>
                <a:blip r:embed="rId9"/>
                <a:stretch>
                  <a:fillRect t="-6369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/>
              <p:nvPr/>
            </p:nvSpPr>
            <p:spPr>
              <a:xfrm>
                <a:off x="7032104" y="1844824"/>
                <a:ext cx="180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1844824"/>
                <a:ext cx="180959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6160" y="3717032"/>
            <a:ext cx="451376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28" grpId="0"/>
      <p:bldP spid="29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9721080" cy="1187778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  <a:b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7681F0DE-661C-487D-BF49-9B7B3159E7A1}"/>
              </a:ext>
            </a:extLst>
          </p:cNvPr>
          <p:cNvSpPr txBox="1">
            <a:spLocks/>
          </p:cNvSpPr>
          <p:nvPr/>
        </p:nvSpPr>
        <p:spPr>
          <a:xfrm>
            <a:off x="0" y="1907183"/>
            <a:ext cx="27363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0F9719E-895F-4C44-9CDD-4CAC0BE3957A}"/>
                  </a:ext>
                </a:extLst>
              </p:cNvPr>
              <p:cNvSpPr/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0F9719E-895F-4C44-9CDD-4CAC0BE3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A46F77B-2745-4D8E-BA11-F02FEA77D079}"/>
                  </a:ext>
                </a:extLst>
              </p:cNvPr>
              <p:cNvSpPr/>
              <p:nvPr/>
            </p:nvSpPr>
            <p:spPr>
              <a:xfrm>
                <a:off x="2855640" y="2006096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A46F77B-2745-4D8E-BA11-F02FEA77D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006096"/>
                <a:ext cx="344004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1199456" y="2701607"/>
                <a:ext cx="4180119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701607"/>
                <a:ext cx="4180119" cy="1199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4DBD4E4-5E05-4711-9723-416F7D5DFA16}"/>
                  </a:ext>
                </a:extLst>
              </p:cNvPr>
              <p:cNvSpPr/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{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}∗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4DBD4E4-5E05-4711-9723-416F7D5DF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i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~−100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Прямоугольник 25"/>
              <p:cNvSpPr/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Группа 27"/>
          <p:cNvGrpSpPr/>
          <p:nvPr/>
        </p:nvGrpSpPr>
        <p:grpSpPr>
          <a:xfrm>
            <a:off x="7176120" y="3140968"/>
            <a:ext cx="4792550" cy="2448271"/>
            <a:chOff x="4394957" y="2094986"/>
            <a:chExt cx="7262958" cy="3710277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F117C46-840C-409B-B51C-5CC01BAC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36" name="Полилиния 35"/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235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22" grpId="0"/>
      <p:bldP spid="23" grpId="0"/>
      <p:bldP spid="2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456" y="980728"/>
            <a:ext cx="9721080" cy="1115770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  <a:b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911424" y="1844824"/>
                <a:ext cx="4180119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844824"/>
                <a:ext cx="4180119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95CB198-0C15-43D7-82F2-1107C9BB7246}"/>
                  </a:ext>
                </a:extLst>
              </p:cNvPr>
              <p:cNvSpPr/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𝐶𝑜𝑠𝑡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95CB198-0C15-43D7-82F2-1107C9BB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A3AC028-67FD-46A9-9CF7-6AE0673804EE}"/>
                  </a:ext>
                </a:extLst>
              </p:cNvPr>
              <p:cNvSpPr/>
              <p:nvPr/>
            </p:nvSpPr>
            <p:spPr>
              <a:xfrm>
                <a:off x="119336" y="3284984"/>
                <a:ext cx="79932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log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ru-RU" sz="3600" dirty="0" smtClean="0"/>
                  <a:t>       </a:t>
                </a:r>
                <a:r>
                  <a:rPr lang="ru-RU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если</a:t>
                </a:r>
                <a:r>
                  <a:rPr lang="en-US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A3AC028-67FD-46A9-9CF7-6AE067380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84984"/>
                <a:ext cx="7993214" cy="646331"/>
              </a:xfrm>
              <a:prstGeom prst="rect">
                <a:avLst/>
              </a:prstGeom>
              <a:blipFill>
                <a:blip r:embed="rId6"/>
                <a:stretch>
                  <a:fillRect t="-16981" b="-330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AE35288-862F-4C6F-8868-38933FCA29A1}"/>
                  </a:ext>
                </a:extLst>
              </p:cNvPr>
              <p:cNvSpPr/>
              <p:nvPr/>
            </p:nvSpPr>
            <p:spPr>
              <a:xfrm>
                <a:off x="119336" y="4005064"/>
                <a:ext cx="80685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log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ru-RU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если</a:t>
                </a:r>
                <a:r>
                  <a:rPr lang="en-US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AE35288-862F-4C6F-8868-38933FCA2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005064"/>
                <a:ext cx="8068555" cy="646331"/>
              </a:xfrm>
              <a:prstGeom prst="rect">
                <a:avLst/>
              </a:prstGeom>
              <a:blipFill>
                <a:blip r:embed="rId7"/>
                <a:stretch>
                  <a:fillRect t="-16981" b="-330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88D658-1BD0-4D90-9191-83CE60B78262}"/>
                  </a:ext>
                </a:extLst>
              </p:cNvPr>
              <p:cNvSpPr/>
              <p:nvPr/>
            </p:nvSpPr>
            <p:spPr>
              <a:xfrm>
                <a:off x="191344" y="5517232"/>
                <a:ext cx="803239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88D658-1BD0-4D90-9191-83CE60B78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8032392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C93146B-6DDC-4C83-A863-552F5D41214A}"/>
              </a:ext>
            </a:extLst>
          </p:cNvPr>
          <p:cNvSpPr txBox="1">
            <a:spLocks/>
          </p:cNvSpPr>
          <p:nvPr/>
        </p:nvSpPr>
        <p:spPr>
          <a:xfrm>
            <a:off x="911424" y="4797152"/>
            <a:ext cx="62086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Кросс-энтропия 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Binary Cross-Entropy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102242" y="3429000"/>
            <a:ext cx="3945741" cy="2043692"/>
            <a:chOff x="7824192" y="3284984"/>
            <a:chExt cx="4223792" cy="2187708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24192" y="3284984"/>
              <a:ext cx="4223792" cy="2187708"/>
            </a:xfrm>
            <a:prstGeom prst="rect">
              <a:avLst/>
            </a:prstGeom>
          </p:spPr>
        </p:pic>
        <p:sp>
          <p:nvSpPr>
            <p:cNvPr id="3" name="Полилиния 2"/>
            <p:cNvSpPr/>
            <p:nvPr/>
          </p:nvSpPr>
          <p:spPr>
            <a:xfrm>
              <a:off x="8191500" y="3571875"/>
              <a:ext cx="3633788" cy="1638300"/>
            </a:xfrm>
            <a:custGeom>
              <a:avLst/>
              <a:gdLst>
                <a:gd name="connsiteX0" fmla="*/ 0 w 3633788"/>
                <a:gd name="connsiteY0" fmla="*/ 0 h 1638300"/>
                <a:gd name="connsiteX1" fmla="*/ 42863 w 3633788"/>
                <a:gd name="connsiteY1" fmla="*/ 247650 h 1638300"/>
                <a:gd name="connsiteX2" fmla="*/ 138113 w 3633788"/>
                <a:gd name="connsiteY2" fmla="*/ 566738 h 1638300"/>
                <a:gd name="connsiteX3" fmla="*/ 366713 w 3633788"/>
                <a:gd name="connsiteY3" fmla="*/ 862013 h 1638300"/>
                <a:gd name="connsiteX4" fmla="*/ 752475 w 3633788"/>
                <a:gd name="connsiteY4" fmla="*/ 1085850 h 1638300"/>
                <a:gd name="connsiteX5" fmla="*/ 1743075 w 3633788"/>
                <a:gd name="connsiteY5" fmla="*/ 1381125 h 1638300"/>
                <a:gd name="connsiteX6" fmla="*/ 2286000 w 3633788"/>
                <a:gd name="connsiteY6" fmla="*/ 1462088 h 1638300"/>
                <a:gd name="connsiteX7" fmla="*/ 2967038 w 3633788"/>
                <a:gd name="connsiteY7" fmla="*/ 1571625 h 1638300"/>
                <a:gd name="connsiteX8" fmla="*/ 3633788 w 3633788"/>
                <a:gd name="connsiteY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3788" h="1638300">
                  <a:moveTo>
                    <a:pt x="0" y="0"/>
                  </a:moveTo>
                  <a:cubicBezTo>
                    <a:pt x="9922" y="76597"/>
                    <a:pt x="19844" y="153194"/>
                    <a:pt x="42863" y="247650"/>
                  </a:cubicBezTo>
                  <a:cubicBezTo>
                    <a:pt x="65882" y="342106"/>
                    <a:pt x="84138" y="464344"/>
                    <a:pt x="138113" y="566738"/>
                  </a:cubicBezTo>
                  <a:cubicBezTo>
                    <a:pt x="192088" y="669132"/>
                    <a:pt x="264319" y="775494"/>
                    <a:pt x="366713" y="862013"/>
                  </a:cubicBezTo>
                  <a:cubicBezTo>
                    <a:pt x="469107" y="948532"/>
                    <a:pt x="523081" y="999331"/>
                    <a:pt x="752475" y="1085850"/>
                  </a:cubicBezTo>
                  <a:cubicBezTo>
                    <a:pt x="981869" y="1172369"/>
                    <a:pt x="1487488" y="1318419"/>
                    <a:pt x="1743075" y="1381125"/>
                  </a:cubicBezTo>
                  <a:cubicBezTo>
                    <a:pt x="1998662" y="1443831"/>
                    <a:pt x="2286000" y="1462088"/>
                    <a:pt x="2286000" y="1462088"/>
                  </a:cubicBezTo>
                  <a:cubicBezTo>
                    <a:pt x="2489994" y="1493838"/>
                    <a:pt x="2742407" y="1542256"/>
                    <a:pt x="2967038" y="1571625"/>
                  </a:cubicBezTo>
                  <a:cubicBezTo>
                    <a:pt x="3191669" y="1600994"/>
                    <a:pt x="3531394" y="1630363"/>
                    <a:pt x="3633788" y="163830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олилиния 4"/>
            <p:cNvSpPr/>
            <p:nvPr/>
          </p:nvSpPr>
          <p:spPr>
            <a:xfrm>
              <a:off x="8243888" y="3557588"/>
              <a:ext cx="3552825" cy="1638300"/>
            </a:xfrm>
            <a:custGeom>
              <a:avLst/>
              <a:gdLst>
                <a:gd name="connsiteX0" fmla="*/ 3552825 w 3552825"/>
                <a:gd name="connsiteY0" fmla="*/ 0 h 1638300"/>
                <a:gd name="connsiteX1" fmla="*/ 3452812 w 3552825"/>
                <a:gd name="connsiteY1" fmla="*/ 461962 h 1638300"/>
                <a:gd name="connsiteX2" fmla="*/ 3219450 w 3552825"/>
                <a:gd name="connsiteY2" fmla="*/ 833437 h 1638300"/>
                <a:gd name="connsiteX3" fmla="*/ 2857500 w 3552825"/>
                <a:gd name="connsiteY3" fmla="*/ 1052512 h 1638300"/>
                <a:gd name="connsiteX4" fmla="*/ 2433637 w 3552825"/>
                <a:gd name="connsiteY4" fmla="*/ 1238250 h 1638300"/>
                <a:gd name="connsiteX5" fmla="*/ 1771650 w 3552825"/>
                <a:gd name="connsiteY5" fmla="*/ 1400175 h 1638300"/>
                <a:gd name="connsiteX6" fmla="*/ 0 w 3552825"/>
                <a:gd name="connsiteY6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25" h="1638300">
                  <a:moveTo>
                    <a:pt x="3552825" y="0"/>
                  </a:moveTo>
                  <a:cubicBezTo>
                    <a:pt x="3530599" y="161528"/>
                    <a:pt x="3508374" y="323056"/>
                    <a:pt x="3452812" y="461962"/>
                  </a:cubicBezTo>
                  <a:cubicBezTo>
                    <a:pt x="3397250" y="600868"/>
                    <a:pt x="3318669" y="735012"/>
                    <a:pt x="3219450" y="833437"/>
                  </a:cubicBezTo>
                  <a:cubicBezTo>
                    <a:pt x="3120231" y="931862"/>
                    <a:pt x="2988469" y="985043"/>
                    <a:pt x="2857500" y="1052512"/>
                  </a:cubicBezTo>
                  <a:cubicBezTo>
                    <a:pt x="2726531" y="1119981"/>
                    <a:pt x="2614612" y="1180306"/>
                    <a:pt x="2433637" y="1238250"/>
                  </a:cubicBezTo>
                  <a:cubicBezTo>
                    <a:pt x="2252662" y="1296194"/>
                    <a:pt x="2177256" y="1333500"/>
                    <a:pt x="1771650" y="1400175"/>
                  </a:cubicBezTo>
                  <a:cubicBezTo>
                    <a:pt x="1366044" y="1466850"/>
                    <a:pt x="279400" y="1625600"/>
                    <a:pt x="0" y="163830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7785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20" grpId="0"/>
      <p:bldP spid="22" grpId="0"/>
      <p:bldP spid="23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884" y="142693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A39C471-9406-47F0-948A-29F64F5953A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/>
              <p:nvPr/>
            </p:nvSpPr>
            <p:spPr>
              <a:xfrm>
                <a:off x="52519" y="2128068"/>
                <a:ext cx="803239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9" y="2128068"/>
                <a:ext cx="803239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D217857-B6A3-4EF6-912B-19D32CFC7FAC}"/>
                  </a:ext>
                </a:extLst>
              </p:cNvPr>
              <p:cNvSpPr/>
              <p:nvPr/>
            </p:nvSpPr>
            <p:spPr>
              <a:xfrm>
                <a:off x="2088126" y="2887433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D217857-B6A3-4EF6-912B-19D32CFC7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126" y="2887433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DCE9BA3-F4DC-4A84-8DC0-3746A9D84E04}"/>
                  </a:ext>
                </a:extLst>
              </p:cNvPr>
              <p:cNvSpPr/>
              <p:nvPr/>
            </p:nvSpPr>
            <p:spPr>
              <a:xfrm>
                <a:off x="269958" y="3753017"/>
                <a:ext cx="622664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DCE9BA3-F4DC-4A84-8DC0-3746A9D84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3753017"/>
                <a:ext cx="6226641" cy="737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A15802F-F566-4969-A02C-2D7C2D8A4AF8}"/>
                  </a:ext>
                </a:extLst>
              </p:cNvPr>
              <p:cNvSpPr/>
              <p:nvPr/>
            </p:nvSpPr>
            <p:spPr>
              <a:xfrm>
                <a:off x="269958" y="4439711"/>
                <a:ext cx="9378978" cy="753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800" dirty="0"/>
                  <a:t>   </a:t>
                </a:r>
                <a:endParaRPr lang="ru-RU" sz="28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A15802F-F566-4969-A02C-2D7C2D8A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4439711"/>
                <a:ext cx="9378978" cy="7530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9D1F643-E875-4977-8AB1-8618265C832B}"/>
                  </a:ext>
                </a:extLst>
              </p:cNvPr>
              <p:cNvSpPr/>
              <p:nvPr/>
            </p:nvSpPr>
            <p:spPr>
              <a:xfrm>
                <a:off x="269958" y="6070375"/>
                <a:ext cx="61072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9D1F643-E875-4977-8AB1-8618265C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6070375"/>
                <a:ext cx="610724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93A6E7C-A660-47ED-B204-4052390A625B}"/>
                  </a:ext>
                </a:extLst>
              </p:cNvPr>
              <p:cNvSpPr/>
              <p:nvPr/>
            </p:nvSpPr>
            <p:spPr>
              <a:xfrm>
                <a:off x="6691361" y="3853644"/>
                <a:ext cx="3824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93A6E7C-A660-47ED-B204-4052390A6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361" y="3853644"/>
                <a:ext cx="38242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4DD2978-B8E8-4CFC-B681-1CF3C030FB48}"/>
                  </a:ext>
                </a:extLst>
              </p:cNvPr>
              <p:cNvSpPr/>
              <p:nvPr/>
            </p:nvSpPr>
            <p:spPr>
              <a:xfrm>
                <a:off x="269958" y="5201472"/>
                <a:ext cx="443781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4DD2978-B8E8-4CFC-B681-1CF3C030F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5201472"/>
                <a:ext cx="4437818" cy="7371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14BE4EB3-ABF2-4CF9-92DD-165DCA58B370}"/>
                  </a:ext>
                </a:extLst>
              </p:cNvPr>
              <p:cNvSpPr/>
              <p:nvPr/>
            </p:nvSpPr>
            <p:spPr>
              <a:xfrm>
                <a:off x="6500443" y="6070375"/>
                <a:ext cx="5241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14BE4EB3-ABF2-4CF9-92DD-165DCA58B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43" y="6070375"/>
                <a:ext cx="524162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B46641C-57F8-4CC3-9108-A2459947699B}"/>
                  </a:ext>
                </a:extLst>
              </p:cNvPr>
              <p:cNvSpPr/>
              <p:nvPr/>
            </p:nvSpPr>
            <p:spPr>
              <a:xfrm>
                <a:off x="4707776" y="3106233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B46641C-57F8-4CC3-9108-A24599476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776" y="3106233"/>
                <a:ext cx="268733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0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5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B15D586-A829-4A16-A28B-1C88C1CD6E6E}"/>
              </a:ext>
            </a:extLst>
          </p:cNvPr>
          <p:cNvSpPr/>
          <p:nvPr/>
        </p:nvSpPr>
        <p:spPr>
          <a:xfrm>
            <a:off x="551384" y="1916832"/>
            <a:ext cx="1128328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Ковариационная Матрица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Собственные значения и Собственные вектора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матрицы ковариации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Объясненная дисперсия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Разложение Произвольной Матрицы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44" y="5877272"/>
            <a:ext cx="3024336" cy="88919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312" y="3717032"/>
            <a:ext cx="2497943" cy="17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884" y="142693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A39C471-9406-47F0-948A-29F64F5953A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/>
              <p:nvPr/>
            </p:nvSpPr>
            <p:spPr>
              <a:xfrm>
                <a:off x="209061" y="2081491"/>
                <a:ext cx="803239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61" y="2081491"/>
                <a:ext cx="803239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9577679" y="1397296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679" y="1397296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480F10B-FE8D-4B5A-9FF9-CF247FFE91D9}"/>
                  </a:ext>
                </a:extLst>
              </p:cNvPr>
              <p:cNvSpPr/>
              <p:nvPr/>
            </p:nvSpPr>
            <p:spPr>
              <a:xfrm>
                <a:off x="479376" y="2948766"/>
                <a:ext cx="4009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⁡(1+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480F10B-FE8D-4B5A-9FF9-CF247FF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948766"/>
                <a:ext cx="400923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048691-80F0-4683-99AB-88203F17F969}"/>
                  </a:ext>
                </a:extLst>
              </p:cNvPr>
              <p:cNvSpPr/>
              <p:nvPr/>
            </p:nvSpPr>
            <p:spPr>
              <a:xfrm>
                <a:off x="4876244" y="2960824"/>
                <a:ext cx="5241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048691-80F0-4683-99AB-88203F17F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244" y="2960824"/>
                <a:ext cx="52416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/>
              <p:nvPr/>
            </p:nvSpPr>
            <p:spPr>
              <a:xfrm>
                <a:off x="9546453" y="2363902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6453" y="2363902"/>
                <a:ext cx="26873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D8DDC9B-C076-4BEC-8BAF-A04C80573123}"/>
                  </a:ext>
                </a:extLst>
              </p:cNvPr>
              <p:cNvSpPr/>
              <p:nvPr/>
            </p:nvSpPr>
            <p:spPr>
              <a:xfrm>
                <a:off x="209061" y="3508754"/>
                <a:ext cx="76090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D8DDC9B-C076-4BEC-8BAF-A04C80573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61" y="3508754"/>
                <a:ext cx="76090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1DBA4E-ECAB-4AF7-A9FF-C754CE05A5E6}"/>
                  </a:ext>
                </a:extLst>
              </p:cNvPr>
              <p:cNvSpPr/>
              <p:nvPr/>
            </p:nvSpPr>
            <p:spPr>
              <a:xfrm>
                <a:off x="215251" y="4166083"/>
                <a:ext cx="103293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1DBA4E-ECAB-4AF7-A9FF-C754CE05A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51" y="4166083"/>
                <a:ext cx="10329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733F784-809C-489A-B47F-AB4ADD935C97}"/>
                  </a:ext>
                </a:extLst>
              </p:cNvPr>
              <p:cNvSpPr/>
              <p:nvPr/>
            </p:nvSpPr>
            <p:spPr>
              <a:xfrm>
                <a:off x="322473" y="4767958"/>
                <a:ext cx="43230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733F784-809C-489A-B47F-AB4ADD935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73" y="4767958"/>
                <a:ext cx="432304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7F8C3DC-598B-4D13-924F-A03FC962CDEC}"/>
                  </a:ext>
                </a:extLst>
              </p:cNvPr>
              <p:cNvSpPr/>
              <p:nvPr/>
            </p:nvSpPr>
            <p:spPr>
              <a:xfrm>
                <a:off x="291925" y="5376444"/>
                <a:ext cx="101363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7F8C3DC-598B-4D13-924F-A03FC962C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25" y="5376444"/>
                <a:ext cx="1013630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/>
              <p:nvPr/>
            </p:nvSpPr>
            <p:spPr>
              <a:xfrm>
                <a:off x="265264" y="5882248"/>
                <a:ext cx="5743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64" y="5882248"/>
                <a:ext cx="5743688" cy="9573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4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18" grpId="0"/>
      <p:bldP spid="19" grpId="0"/>
      <p:bldP spid="22" grpId="0"/>
      <p:bldP spid="24" grpId="0"/>
      <p:bldP spid="27" grpId="0"/>
      <p:bldP spid="28" grpId="0"/>
      <p:bldP spid="29" grpId="0"/>
      <p:bldP spid="30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884" y="142693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производные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A39C471-9406-47F0-948A-29F64F5953A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6384032" y="1998744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1998744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/>
              <p:nvPr/>
            </p:nvSpPr>
            <p:spPr>
              <a:xfrm>
                <a:off x="8999712" y="2231783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12" y="2231783"/>
                <a:ext cx="26873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/>
              <p:nvPr/>
            </p:nvSpPr>
            <p:spPr>
              <a:xfrm>
                <a:off x="397448" y="2014704"/>
                <a:ext cx="5743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8" y="2014704"/>
                <a:ext cx="5743688" cy="957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61B843-518B-4D9C-A436-E814903E7DEF}"/>
                  </a:ext>
                </a:extLst>
              </p:cNvPr>
              <p:cNvSpPr txBox="1"/>
              <p:nvPr/>
            </p:nvSpPr>
            <p:spPr>
              <a:xfrm>
                <a:off x="4777820" y="2763974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61B843-518B-4D9C-A436-E814903E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820" y="2763974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94C3A5-F483-40AD-BCB9-B5AE1679506E}"/>
                  </a:ext>
                </a:extLst>
              </p:cNvPr>
              <p:cNvSpPr txBox="1"/>
              <p:nvPr/>
            </p:nvSpPr>
            <p:spPr>
              <a:xfrm>
                <a:off x="1769838" y="2998113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94C3A5-F483-40AD-BCB9-B5AE16795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38" y="2998113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247FE-2EA8-4E6A-BD2E-97EC18923C38}"/>
                  </a:ext>
                </a:extLst>
              </p:cNvPr>
              <p:cNvSpPr txBox="1"/>
              <p:nvPr/>
            </p:nvSpPr>
            <p:spPr>
              <a:xfrm>
                <a:off x="3269292" y="2982164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247FE-2EA8-4E6A-BD2E-97EC18923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92" y="2982164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8FF72BB-714C-451E-B7E0-6EB0D896CA72}"/>
              </a:ext>
            </a:extLst>
          </p:cNvPr>
          <p:cNvSpPr/>
          <p:nvPr/>
        </p:nvSpPr>
        <p:spPr>
          <a:xfrm>
            <a:off x="144851" y="2807031"/>
            <a:ext cx="15151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Цепное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E19769-9D13-4259-870C-CF0035535FEC}"/>
                  </a:ext>
                </a:extLst>
              </p:cNvPr>
              <p:cNvSpPr txBox="1"/>
              <p:nvPr/>
            </p:nvSpPr>
            <p:spPr>
              <a:xfrm>
                <a:off x="10095974" y="3531008"/>
                <a:ext cx="1917320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E19769-9D13-4259-870C-CF003553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74" y="3531008"/>
                <a:ext cx="1917320" cy="8206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29DDC58-D6B7-48DA-AE2C-E7B0294FB505}"/>
              </a:ext>
            </a:extLst>
          </p:cNvPr>
          <p:cNvSpPr/>
          <p:nvPr/>
        </p:nvSpPr>
        <p:spPr>
          <a:xfrm>
            <a:off x="6617137" y="3750235"/>
            <a:ext cx="3478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87CF97F-58F6-4F6B-9B24-E19AB9EE2BAE}"/>
                  </a:ext>
                </a:extLst>
              </p:cNvPr>
              <p:cNvSpPr/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87CF97F-58F6-4F6B-9B24-E19AB9EE2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2E90247-E24E-4BAF-BE7D-1C9C62B2CD39}"/>
                  </a:ext>
                </a:extLst>
              </p:cNvPr>
              <p:cNvSpPr/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2E90247-E24E-4BAF-BE7D-1C9C62B2C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23145DA-A61B-49C2-96F2-0C408E5C2226}"/>
              </a:ext>
            </a:extLst>
          </p:cNvPr>
          <p:cNvSpPr/>
          <p:nvPr/>
        </p:nvSpPr>
        <p:spPr>
          <a:xfrm>
            <a:off x="6641442" y="3015842"/>
            <a:ext cx="3948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2B004D-D107-4485-896D-88B5E1BC6812}"/>
                  </a:ext>
                </a:extLst>
              </p:cNvPr>
              <p:cNvSpPr txBox="1"/>
              <p:nvPr/>
            </p:nvSpPr>
            <p:spPr>
              <a:xfrm>
                <a:off x="10667673" y="2724770"/>
                <a:ext cx="15243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2B004D-D107-4485-896D-88B5E1BC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673" y="2724770"/>
                <a:ext cx="1524327" cy="8295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2438F5A-CA20-429F-89A6-D89090187784}"/>
                  </a:ext>
                </a:extLst>
              </p:cNvPr>
              <p:cNvSpPr/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2438F5A-CA20-429F-89A6-D89090187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/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3FA93C0B-81AA-4CFE-B241-7BE599B1840D}"/>
                  </a:ext>
                </a:extLst>
              </p:cNvPr>
              <p:cNvSpPr/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3FA93C0B-81AA-4CFE-B241-7BE599B1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81EAC6F-74F6-4AEE-A44C-C4EE2842A2F8}"/>
                  </a:ext>
                </a:extLst>
              </p:cNvPr>
              <p:cNvSpPr/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81EAC6F-74F6-4AEE-A44C-C4EE2842A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/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A9EC1B6-0AEF-425F-BBCF-9EEE8CBC572A}"/>
              </a:ext>
            </a:extLst>
          </p:cNvPr>
          <p:cNvSpPr/>
          <p:nvPr/>
        </p:nvSpPr>
        <p:spPr>
          <a:xfrm>
            <a:off x="6600244" y="5910101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4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24" grpId="0"/>
      <p:bldP spid="37" grpId="0"/>
      <p:bldP spid="25" grpId="0"/>
      <p:bldP spid="31" grpId="0"/>
      <p:bldP spid="32" grpId="0"/>
      <p:bldP spid="33" grpId="0"/>
      <p:bldP spid="34" grpId="0"/>
      <p:bldP spid="35" grpId="0"/>
      <p:bldP spid="36" grpId="0"/>
      <p:bldP spid="2" grpId="0"/>
      <p:bldP spid="38" grpId="0"/>
      <p:bldP spid="39" grpId="0"/>
      <p:bldP spid="3" grpId="0"/>
      <p:bldP spid="40" grpId="0"/>
      <p:bldP spid="41" grpId="0"/>
      <p:bldP spid="42" grpId="0"/>
      <p:bldP spid="43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884" y="142693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A39C471-9406-47F0-948A-29F64F5953A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9268856" y="1900124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856" y="1900124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/>
              <p:nvPr/>
            </p:nvSpPr>
            <p:spPr>
              <a:xfrm>
                <a:off x="703361" y="3209889"/>
                <a:ext cx="3826945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61" y="3209889"/>
                <a:ext cx="3826945" cy="9847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/>
              <p:nvPr/>
            </p:nvSpPr>
            <p:spPr>
              <a:xfrm>
                <a:off x="5519936" y="3191736"/>
                <a:ext cx="4596964" cy="1033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3191736"/>
                <a:ext cx="4596964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4048A04-47AA-4487-A916-BBEC13D3505D}"/>
                  </a:ext>
                </a:extLst>
              </p:cNvPr>
              <p:cNvSpPr/>
              <p:nvPr/>
            </p:nvSpPr>
            <p:spPr>
              <a:xfrm>
                <a:off x="72875" y="2155285"/>
                <a:ext cx="803239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4048A04-47AA-4487-A916-BBEC13D35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5" y="2155285"/>
                <a:ext cx="8032392" cy="957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7FAC25F-3F19-4C7C-8B05-3B7250BCC330}"/>
                  </a:ext>
                </a:extLst>
              </p:cNvPr>
              <p:cNvSpPr/>
              <p:nvPr/>
            </p:nvSpPr>
            <p:spPr>
              <a:xfrm>
                <a:off x="983432" y="4325209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7FAC25F-3F19-4C7C-8B05-3B7250BCC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4325209"/>
                <a:ext cx="3788536" cy="911596"/>
              </a:xfrm>
              <a:prstGeom prst="rect">
                <a:avLst/>
              </a:prstGeom>
              <a:blipFill>
                <a:blip r:embed="rId8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A2BCD6E-2CD5-49DA-9FF1-08F1BC236662}"/>
                  </a:ext>
                </a:extLst>
              </p:cNvPr>
              <p:cNvSpPr/>
              <p:nvPr/>
            </p:nvSpPr>
            <p:spPr>
              <a:xfrm>
                <a:off x="5735960" y="4194646"/>
                <a:ext cx="2771849" cy="961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A2BCD6E-2CD5-49DA-9FF1-08F1BC236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4194646"/>
                <a:ext cx="2771849" cy="961032"/>
              </a:xfrm>
              <a:prstGeom prst="rect">
                <a:avLst/>
              </a:prstGeom>
              <a:blipFill>
                <a:blip r:embed="rId9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FA2BD67-DB52-485A-AC37-40F4DF566EAF}"/>
                  </a:ext>
                </a:extLst>
              </p:cNvPr>
              <p:cNvSpPr/>
              <p:nvPr/>
            </p:nvSpPr>
            <p:spPr>
              <a:xfrm>
                <a:off x="1009420" y="5307735"/>
                <a:ext cx="37731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/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скорость обучения</a:t>
                </a: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FA2BD67-DB52-485A-AC37-40F4DF566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20" y="5307735"/>
                <a:ext cx="3773149" cy="584775"/>
              </a:xfrm>
              <a:prstGeom prst="rect">
                <a:avLst/>
              </a:prstGeom>
              <a:blipFill>
                <a:blip r:embed="rId10"/>
                <a:stretch>
                  <a:fillRect t="-12500" r="-323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65CBAB8-7874-4D53-B1EC-218A02F61728}"/>
              </a:ext>
            </a:extLst>
          </p:cNvPr>
          <p:cNvSpPr/>
          <p:nvPr/>
        </p:nvSpPr>
        <p:spPr>
          <a:xfrm>
            <a:off x="995297" y="5984930"/>
            <a:ext cx="7637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Повторяйте, пока 𝐸 не станет приемлемой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2F33620-9EEC-469A-89A4-7AFE74AC0B91}"/>
                  </a:ext>
                </a:extLst>
              </p:cNvPr>
              <p:cNvSpPr/>
              <p:nvPr/>
            </p:nvSpPr>
            <p:spPr>
              <a:xfrm>
                <a:off x="9257730" y="2820573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2F33620-9EEC-469A-89A4-7AFE74AC0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730" y="2820573"/>
                <a:ext cx="26873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19AC7BB-16E2-437D-9056-1ED1F6B7CC8E}"/>
              </a:ext>
            </a:extLst>
          </p:cNvPr>
          <p:cNvSpPr/>
          <p:nvPr/>
        </p:nvSpPr>
        <p:spPr>
          <a:xfrm>
            <a:off x="10172672" y="3961959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73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40" grpId="0"/>
      <p:bldP spid="43" grpId="0"/>
      <p:bldP spid="27" grpId="0"/>
      <p:bldP spid="28" grpId="0"/>
      <p:bldP spid="29" grpId="0"/>
      <p:bldP spid="30" grpId="0"/>
      <p:bldP spid="44" grpId="0"/>
      <p:bldP spid="45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/>
              <p:nvPr/>
            </p:nvSpPr>
            <p:spPr>
              <a:xfrm>
                <a:off x="623392" y="1988840"/>
                <a:ext cx="993130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)]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988840"/>
                <a:ext cx="993130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3071664" y="3629577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629577"/>
                <a:ext cx="6064674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999616" y="29159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3143672" y="5301208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5301208"/>
                <a:ext cx="6181757" cy="987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2015104" y="45528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принятия решения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162E348-D477-4F8F-A097-BFD1F320DFBE}"/>
              </a:ext>
            </a:extLst>
          </p:cNvPr>
          <p:cNvGrpSpPr/>
          <p:nvPr/>
        </p:nvGrpSpPr>
        <p:grpSpPr>
          <a:xfrm rot="20588113">
            <a:off x="451188" y="3513305"/>
            <a:ext cx="4486273" cy="2411683"/>
            <a:chOff x="2605979" y="2824682"/>
            <a:chExt cx="2736220" cy="1434251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025225BA-19F6-48B1-BC98-DFD91A216CF6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1516B7A1-B173-473C-9655-BBF62BBA41C6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12EC849E-4BFC-4DEA-980E-244D2248BE51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8170AAA8-1645-4C78-AF93-76170D54A029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AC8CCECC-3F49-4932-BF9E-EEBBA5F1DE2C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6ABDE409-2AA9-442D-8636-DF3866AB522B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9D3D8F1-D180-44CC-BA2E-AAA882CF7891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B37209C4-09ED-4396-94EE-79E09A8EEEFE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EA1611BA-E2B0-43F8-A879-44401F80721D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E1A0551F-7BC8-4855-92D4-EBC39D49E555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64542994-982A-4D14-9E1D-D3275CFCF389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5C0FAF6-5CD8-4B14-80A4-B6C4ABA98FA5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26AF8368-6F4C-4CE5-B198-6423B116CBBB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3F48DF22-48B9-4FF5-BC7E-957AB9BB5C8B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BA9462B4-BEED-4D24-A29A-6F01F9E7D5D0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D38DF96-770D-4541-9FBC-23FB2AD05E1E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2A7301BD-F4B3-403C-9EFA-83A3555B7750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74ABC9DC-6D4A-4CA4-A036-82CE7481876A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8E369B3-0298-4353-BFC8-069003728AB9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7D7C4169-D805-4B4B-A4D3-E6260241DE4B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60D761B-8CDC-4DA7-8AFD-572B4B4B0CDE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7F59F0DE-B5D4-4099-95F1-6A6C840592BE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01D554D-C28B-4AA2-8CFD-9CCB614FCB80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E4BDC2B5-495C-4C1C-A7F2-35762AB2ADA0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AECCF7E-5499-4264-AEE4-B36411AACFD5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62C73793-E83F-4809-A7A6-9F332A34F03C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842AB2E0-BBAA-4955-925B-381A55820930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627D8ECE-88D3-4A85-B3BE-BC26ECF14E30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7CD1951A-A97C-4C45-B512-6D15D90C7563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F85EE099-CEA0-48F3-A2B5-8D4C6FDC15CD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A3D38487-ADE8-4053-8050-F981DDF8FB56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6CBD949B-2FD6-4E14-B6C6-BAA545DF2480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D1C1EE2A-2812-4678-BE7E-D2EFCBD0324D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3BB23147-BFAD-451C-B303-099498FD92C9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CDF31515-B7EB-4739-969C-0D6F0B38C9C7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56AA6F7D-F7ED-4646-A63D-9730C2C9626B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8F49ED6-4E21-48E6-AF1E-1B74F0B268A8}"/>
              </a:ext>
            </a:extLst>
          </p:cNvPr>
          <p:cNvGrpSpPr/>
          <p:nvPr/>
        </p:nvGrpSpPr>
        <p:grpSpPr>
          <a:xfrm>
            <a:off x="7722018" y="2752164"/>
            <a:ext cx="3099297" cy="2909706"/>
            <a:chOff x="8343291" y="1965075"/>
            <a:chExt cx="3099297" cy="2909706"/>
          </a:xfrm>
        </p:grpSpPr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E70BFE24-AF06-434B-9C31-27461FF816B5}"/>
                </a:ext>
              </a:extLst>
            </p:cNvPr>
            <p:cNvSpPr/>
            <p:nvPr/>
          </p:nvSpPr>
          <p:spPr>
            <a:xfrm rot="6602461" flipH="1">
              <a:off x="8854218" y="2382214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66A0F8A8-3354-4C9D-9DEB-5D93AF3CAD55}"/>
                </a:ext>
              </a:extLst>
            </p:cNvPr>
            <p:cNvSpPr/>
            <p:nvPr/>
          </p:nvSpPr>
          <p:spPr>
            <a:xfrm rot="6602461" flipH="1">
              <a:off x="9327359" y="2177309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F4A678B2-AA0E-432B-B6EE-7595CF0ED4F7}"/>
                </a:ext>
              </a:extLst>
            </p:cNvPr>
            <p:cNvSpPr/>
            <p:nvPr/>
          </p:nvSpPr>
          <p:spPr>
            <a:xfrm rot="6602461" flipH="1">
              <a:off x="8395258" y="3226164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C265F5BD-0CF5-48B8-BA80-76869CC04892}"/>
                </a:ext>
              </a:extLst>
            </p:cNvPr>
            <p:cNvSpPr/>
            <p:nvPr/>
          </p:nvSpPr>
          <p:spPr>
            <a:xfrm rot="6602461" flipH="1">
              <a:off x="9321907" y="4567471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6E5781A6-033E-4664-9AD6-E9BFACFDA70E}"/>
                </a:ext>
              </a:extLst>
            </p:cNvPr>
            <p:cNvSpPr/>
            <p:nvPr/>
          </p:nvSpPr>
          <p:spPr>
            <a:xfrm rot="6602461" flipH="1">
              <a:off x="11143690" y="3669386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5EB26D08-6FA8-43CE-8974-37F6053A6851}"/>
                </a:ext>
              </a:extLst>
            </p:cNvPr>
            <p:cNvSpPr/>
            <p:nvPr/>
          </p:nvSpPr>
          <p:spPr>
            <a:xfrm rot="6602461" flipH="1">
              <a:off x="11011124" y="4080680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D65A9143-1477-4635-854A-694734B7893A}"/>
                </a:ext>
              </a:extLst>
            </p:cNvPr>
            <p:cNvSpPr/>
            <p:nvPr/>
          </p:nvSpPr>
          <p:spPr>
            <a:xfrm rot="6602461" flipH="1">
              <a:off x="10648331" y="2486515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6ECD3226-E33A-4FDA-BF92-510926F2D0A5}"/>
                </a:ext>
              </a:extLst>
            </p:cNvPr>
            <p:cNvSpPr/>
            <p:nvPr/>
          </p:nvSpPr>
          <p:spPr>
            <a:xfrm rot="6602461" flipH="1">
              <a:off x="11133136" y="3242878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21D37361-CD5D-4391-AF9D-CC1DB0AFFA80}"/>
                </a:ext>
              </a:extLst>
            </p:cNvPr>
            <p:cNvSpPr/>
            <p:nvPr/>
          </p:nvSpPr>
          <p:spPr>
            <a:xfrm rot="6602461" flipH="1">
              <a:off x="10893767" y="2754358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C82AE85D-E12D-4DA7-BF9D-C121F830F9FF}"/>
                </a:ext>
              </a:extLst>
            </p:cNvPr>
            <p:cNvSpPr/>
            <p:nvPr/>
          </p:nvSpPr>
          <p:spPr>
            <a:xfrm rot="6602461" flipH="1">
              <a:off x="8611453" y="2794407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C86AB9BC-E715-44CA-9C0D-2808EA492607}"/>
                </a:ext>
              </a:extLst>
            </p:cNvPr>
            <p:cNvSpPr/>
            <p:nvPr/>
          </p:nvSpPr>
          <p:spPr>
            <a:xfrm rot="6602461" flipH="1">
              <a:off x="8339519" y="3756047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43759F28-7E09-4EF3-A186-3F52AFAE3AA3}"/>
                </a:ext>
              </a:extLst>
            </p:cNvPr>
            <p:cNvSpPr/>
            <p:nvPr/>
          </p:nvSpPr>
          <p:spPr>
            <a:xfrm rot="6602461" flipH="1">
              <a:off x="8596870" y="4132991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D8376598-4997-4CAB-8B4A-BD4590F74006}"/>
                </a:ext>
              </a:extLst>
            </p:cNvPr>
            <p:cNvSpPr/>
            <p:nvPr/>
          </p:nvSpPr>
          <p:spPr>
            <a:xfrm rot="6602461" flipH="1">
              <a:off x="10551551" y="4344180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C2DFA49A-49E4-4241-A5A6-BBD3B7343617}"/>
                </a:ext>
              </a:extLst>
            </p:cNvPr>
            <p:cNvSpPr/>
            <p:nvPr/>
          </p:nvSpPr>
          <p:spPr>
            <a:xfrm rot="6602461" flipH="1">
              <a:off x="8894816" y="4383144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EF4D313F-CC28-46C9-B7EB-75E940635157}"/>
                </a:ext>
              </a:extLst>
            </p:cNvPr>
            <p:cNvSpPr/>
            <p:nvPr/>
          </p:nvSpPr>
          <p:spPr>
            <a:xfrm rot="6602461" flipH="1">
              <a:off x="10149198" y="4575884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7D98510B-6C0D-407C-89E7-6DC667D1F39A}"/>
                </a:ext>
              </a:extLst>
            </p:cNvPr>
            <p:cNvSpPr/>
            <p:nvPr/>
          </p:nvSpPr>
          <p:spPr>
            <a:xfrm rot="6602461" flipH="1">
              <a:off x="10267352" y="2184627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4DD9B8F-305C-43EA-BD5D-BE7F21B7DEC6}"/>
                </a:ext>
              </a:extLst>
            </p:cNvPr>
            <p:cNvSpPr/>
            <p:nvPr/>
          </p:nvSpPr>
          <p:spPr>
            <a:xfrm rot="6602461" flipH="1">
              <a:off x="9764174" y="1968847"/>
              <a:ext cx="302669" cy="29512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7E511776-3E21-480D-A846-28432FC6A668}"/>
                </a:ext>
              </a:extLst>
            </p:cNvPr>
            <p:cNvSpPr/>
            <p:nvPr/>
          </p:nvSpPr>
          <p:spPr>
            <a:xfrm rot="6602461" flipH="1">
              <a:off x="10250267" y="3382273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20299C81-ECA8-4D02-BDA4-871FD20C295E}"/>
                </a:ext>
              </a:extLst>
            </p:cNvPr>
            <p:cNvSpPr/>
            <p:nvPr/>
          </p:nvSpPr>
          <p:spPr>
            <a:xfrm rot="6602461" flipH="1">
              <a:off x="9871899" y="3561638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DC1E2181-4F65-4D37-96FD-599289459CF5}"/>
                </a:ext>
              </a:extLst>
            </p:cNvPr>
            <p:cNvSpPr/>
            <p:nvPr/>
          </p:nvSpPr>
          <p:spPr>
            <a:xfrm rot="6602461" flipH="1">
              <a:off x="9591152" y="2835399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E08DACD1-2257-463C-9521-25063AD1B534}"/>
                </a:ext>
              </a:extLst>
            </p:cNvPr>
            <p:cNvSpPr/>
            <p:nvPr/>
          </p:nvSpPr>
          <p:spPr>
            <a:xfrm rot="6602461" flipH="1">
              <a:off x="9345094" y="3071963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8FE21472-4CEB-45E7-BB25-3B630496B3EB}"/>
                </a:ext>
              </a:extLst>
            </p:cNvPr>
            <p:cNvSpPr/>
            <p:nvPr/>
          </p:nvSpPr>
          <p:spPr>
            <a:xfrm rot="6602461" flipH="1">
              <a:off x="9063556" y="3332543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D71B7E1B-83AF-4587-B4F8-63A8A05FF849}"/>
                </a:ext>
              </a:extLst>
            </p:cNvPr>
            <p:cNvSpPr/>
            <p:nvPr/>
          </p:nvSpPr>
          <p:spPr>
            <a:xfrm rot="6602461" flipH="1">
              <a:off x="9448888" y="3682002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F745BBA0-3961-4AA8-97CA-736BE6655776}"/>
                </a:ext>
              </a:extLst>
            </p:cNvPr>
            <p:cNvSpPr/>
            <p:nvPr/>
          </p:nvSpPr>
          <p:spPr>
            <a:xfrm rot="6602461" flipH="1">
              <a:off x="9971509" y="2759946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137437A3-204C-469D-B593-3F047D1D745B}"/>
                </a:ext>
              </a:extLst>
            </p:cNvPr>
            <p:cNvSpPr/>
            <p:nvPr/>
          </p:nvSpPr>
          <p:spPr>
            <a:xfrm rot="6602461" flipH="1">
              <a:off x="9619648" y="3321277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0EFDCE12-F239-4CCF-8B03-BACEA0FA2091}"/>
                </a:ext>
              </a:extLst>
            </p:cNvPr>
            <p:cNvSpPr/>
            <p:nvPr/>
          </p:nvSpPr>
          <p:spPr>
            <a:xfrm rot="6602461" flipH="1">
              <a:off x="9213540" y="2767318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220B246B-17E3-47EC-BD92-E9C18BECE101}"/>
                </a:ext>
              </a:extLst>
            </p:cNvPr>
            <p:cNvSpPr/>
            <p:nvPr/>
          </p:nvSpPr>
          <p:spPr>
            <a:xfrm rot="6602461" flipH="1">
              <a:off x="10114154" y="3841772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B5004D54-D735-40B3-9E28-91FC455E8586}"/>
                </a:ext>
              </a:extLst>
            </p:cNvPr>
            <p:cNvSpPr/>
            <p:nvPr/>
          </p:nvSpPr>
          <p:spPr>
            <a:xfrm rot="6602461" flipH="1">
              <a:off x="9697367" y="4020573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45AF82F1-0A4A-4B1B-A1B1-717615146574}"/>
                </a:ext>
              </a:extLst>
            </p:cNvPr>
            <p:cNvSpPr/>
            <p:nvPr/>
          </p:nvSpPr>
          <p:spPr>
            <a:xfrm rot="6602461" flipH="1">
              <a:off x="9962947" y="3173885"/>
              <a:ext cx="302669" cy="2951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Прямоугольник 93">
                <a:extLst>
                  <a:ext uri="{FF2B5EF4-FFF2-40B4-BE49-F238E27FC236}">
                    <a16:creationId xmlns:a16="http://schemas.microsoft.com/office/drawing/2014/main" id="{EF16E55E-F9C5-48F9-91C7-CD88435B41FB}"/>
                  </a:ext>
                </a:extLst>
              </p:cNvPr>
              <p:cNvSpPr/>
              <p:nvPr/>
            </p:nvSpPr>
            <p:spPr>
              <a:xfrm>
                <a:off x="614939" y="1844737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4" name="Прямоугольник 93">
                <a:extLst>
                  <a:ext uri="{FF2B5EF4-FFF2-40B4-BE49-F238E27FC236}">
                    <a16:creationId xmlns:a16="http://schemas.microsoft.com/office/drawing/2014/main" id="{EF16E55E-F9C5-48F9-91C7-CD88435B4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39" y="1844737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B30076AC-90EB-4E9F-AC8C-41BCD32D1C44}"/>
                  </a:ext>
                </a:extLst>
              </p:cNvPr>
              <p:cNvSpPr/>
              <p:nvPr/>
            </p:nvSpPr>
            <p:spPr>
              <a:xfrm>
                <a:off x="3257443" y="2163135"/>
                <a:ext cx="295050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B30076AC-90EB-4E9F-AC8C-41BCD32D1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3" y="2163135"/>
                <a:ext cx="2950503" cy="954107"/>
              </a:xfrm>
              <a:prstGeom prst="rect">
                <a:avLst/>
              </a:prstGeom>
              <a:blipFill>
                <a:blip r:embed="rId5"/>
                <a:stretch>
                  <a:fillRect t="-7051" r="-2893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5B45F8F-5F25-44FD-8A38-728AA115923E}"/>
                  </a:ext>
                </a:extLst>
              </p:cNvPr>
              <p:cNvSpPr/>
              <p:nvPr/>
            </p:nvSpPr>
            <p:spPr>
              <a:xfrm>
                <a:off x="6330592" y="2311391"/>
                <a:ext cx="19034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=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5B45F8F-5F25-44FD-8A38-728AA1159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2" y="2311391"/>
                <a:ext cx="1903470" cy="523220"/>
              </a:xfrm>
              <a:prstGeom prst="rect">
                <a:avLst/>
              </a:prstGeom>
              <a:blipFill>
                <a:blip r:embed="rId6"/>
                <a:stretch>
                  <a:fillRect t="-13953" r="-1597" b="-290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EFBBB138-A26F-473E-A659-849E777F60A0}"/>
                  </a:ext>
                </a:extLst>
              </p:cNvPr>
              <p:cNvSpPr/>
              <p:nvPr/>
            </p:nvSpPr>
            <p:spPr>
              <a:xfrm>
                <a:off x="546740" y="2769745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EFBBB138-A26F-473E-A659-849E777F6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40" y="2769745"/>
                <a:ext cx="26873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2AE2200F-DC04-4BA5-8356-F00869813E41}"/>
                  </a:ext>
                </a:extLst>
              </p:cNvPr>
              <p:cNvSpPr/>
              <p:nvPr/>
            </p:nvSpPr>
            <p:spPr>
              <a:xfrm>
                <a:off x="8471487" y="2323880"/>
                <a:ext cx="27156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2AE2200F-DC04-4BA5-8356-F00869813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487" y="2323880"/>
                <a:ext cx="27156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24C3522-CA3E-4353-938D-B9B89F0787B4}"/>
              </a:ext>
            </a:extLst>
          </p:cNvPr>
          <p:cNvCxnSpPr>
            <a:cxnSpLocks/>
          </p:cNvCxnSpPr>
          <p:nvPr/>
        </p:nvCxnSpPr>
        <p:spPr>
          <a:xfrm>
            <a:off x="2014002" y="3740759"/>
            <a:ext cx="1397330" cy="1787876"/>
          </a:xfrm>
          <a:prstGeom prst="line">
            <a:avLst/>
          </a:prstGeom>
          <a:ln w="571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47B0756F-7396-4AA4-9B50-62A13AAD52D7}"/>
              </a:ext>
            </a:extLst>
          </p:cNvPr>
          <p:cNvSpPr/>
          <p:nvPr/>
        </p:nvSpPr>
        <p:spPr>
          <a:xfrm>
            <a:off x="8275611" y="3273488"/>
            <a:ext cx="1949176" cy="2048605"/>
          </a:xfrm>
          <a:custGeom>
            <a:avLst/>
            <a:gdLst>
              <a:gd name="connsiteX0" fmla="*/ 386080 w 2072640"/>
              <a:gd name="connsiteY0" fmla="*/ 203200 h 2066947"/>
              <a:gd name="connsiteX1" fmla="*/ 304800 w 2072640"/>
              <a:gd name="connsiteY1" fmla="*/ 284480 h 2066947"/>
              <a:gd name="connsiteX2" fmla="*/ 182880 w 2072640"/>
              <a:gd name="connsiteY2" fmla="*/ 355600 h 2066947"/>
              <a:gd name="connsiteX3" fmla="*/ 121920 w 2072640"/>
              <a:gd name="connsiteY3" fmla="*/ 396240 h 2066947"/>
              <a:gd name="connsiteX4" fmla="*/ 101600 w 2072640"/>
              <a:gd name="connsiteY4" fmla="*/ 447040 h 2066947"/>
              <a:gd name="connsiteX5" fmla="*/ 60960 w 2072640"/>
              <a:gd name="connsiteY5" fmla="*/ 508000 h 2066947"/>
              <a:gd name="connsiteX6" fmla="*/ 50800 w 2072640"/>
              <a:gd name="connsiteY6" fmla="*/ 538480 h 2066947"/>
              <a:gd name="connsiteX7" fmla="*/ 30480 w 2072640"/>
              <a:gd name="connsiteY7" fmla="*/ 629920 h 2066947"/>
              <a:gd name="connsiteX8" fmla="*/ 20320 w 2072640"/>
              <a:gd name="connsiteY8" fmla="*/ 731520 h 2066947"/>
              <a:gd name="connsiteX9" fmla="*/ 0 w 2072640"/>
              <a:gd name="connsiteY9" fmla="*/ 833120 h 2066947"/>
              <a:gd name="connsiteX10" fmla="*/ 10160 w 2072640"/>
              <a:gd name="connsiteY10" fmla="*/ 1219200 h 2066947"/>
              <a:gd name="connsiteX11" fmla="*/ 40640 w 2072640"/>
              <a:gd name="connsiteY11" fmla="*/ 1310640 h 2066947"/>
              <a:gd name="connsiteX12" fmla="*/ 50800 w 2072640"/>
              <a:gd name="connsiteY12" fmla="*/ 1361440 h 2066947"/>
              <a:gd name="connsiteX13" fmla="*/ 81280 w 2072640"/>
              <a:gd name="connsiteY13" fmla="*/ 1452880 h 2066947"/>
              <a:gd name="connsiteX14" fmla="*/ 91440 w 2072640"/>
              <a:gd name="connsiteY14" fmla="*/ 1483360 h 2066947"/>
              <a:gd name="connsiteX15" fmla="*/ 142240 w 2072640"/>
              <a:gd name="connsiteY15" fmla="*/ 1584960 h 2066947"/>
              <a:gd name="connsiteX16" fmla="*/ 172720 w 2072640"/>
              <a:gd name="connsiteY16" fmla="*/ 1625600 h 2066947"/>
              <a:gd name="connsiteX17" fmla="*/ 193040 w 2072640"/>
              <a:gd name="connsiteY17" fmla="*/ 1656080 h 2066947"/>
              <a:gd name="connsiteX18" fmla="*/ 243840 w 2072640"/>
              <a:gd name="connsiteY18" fmla="*/ 1717040 h 2066947"/>
              <a:gd name="connsiteX19" fmla="*/ 264160 w 2072640"/>
              <a:gd name="connsiteY19" fmla="*/ 1767840 h 2066947"/>
              <a:gd name="connsiteX20" fmla="*/ 355600 w 2072640"/>
              <a:gd name="connsiteY20" fmla="*/ 1828800 h 2066947"/>
              <a:gd name="connsiteX21" fmla="*/ 436880 w 2072640"/>
              <a:gd name="connsiteY21" fmla="*/ 1920240 h 2066947"/>
              <a:gd name="connsiteX22" fmla="*/ 508000 w 2072640"/>
              <a:gd name="connsiteY22" fmla="*/ 1950720 h 2066947"/>
              <a:gd name="connsiteX23" fmla="*/ 558800 w 2072640"/>
              <a:gd name="connsiteY23" fmla="*/ 1981200 h 2066947"/>
              <a:gd name="connsiteX24" fmla="*/ 589280 w 2072640"/>
              <a:gd name="connsiteY24" fmla="*/ 1991360 h 2066947"/>
              <a:gd name="connsiteX25" fmla="*/ 619760 w 2072640"/>
              <a:gd name="connsiteY25" fmla="*/ 2011680 h 2066947"/>
              <a:gd name="connsiteX26" fmla="*/ 660400 w 2072640"/>
              <a:gd name="connsiteY26" fmla="*/ 2021840 h 2066947"/>
              <a:gd name="connsiteX27" fmla="*/ 883920 w 2072640"/>
              <a:gd name="connsiteY27" fmla="*/ 2042160 h 2066947"/>
              <a:gd name="connsiteX28" fmla="*/ 1137920 w 2072640"/>
              <a:gd name="connsiteY28" fmla="*/ 2052320 h 2066947"/>
              <a:gd name="connsiteX29" fmla="*/ 1178560 w 2072640"/>
              <a:gd name="connsiteY29" fmla="*/ 2032000 h 2066947"/>
              <a:gd name="connsiteX30" fmla="*/ 1300480 w 2072640"/>
              <a:gd name="connsiteY30" fmla="*/ 2011680 h 2066947"/>
              <a:gd name="connsiteX31" fmla="*/ 1341120 w 2072640"/>
              <a:gd name="connsiteY31" fmla="*/ 1991360 h 2066947"/>
              <a:gd name="connsiteX32" fmla="*/ 1412240 w 2072640"/>
              <a:gd name="connsiteY32" fmla="*/ 1971040 h 2066947"/>
              <a:gd name="connsiteX33" fmla="*/ 1473200 w 2072640"/>
              <a:gd name="connsiteY33" fmla="*/ 1950720 h 2066947"/>
              <a:gd name="connsiteX34" fmla="*/ 1564640 w 2072640"/>
              <a:gd name="connsiteY34" fmla="*/ 1889760 h 2066947"/>
              <a:gd name="connsiteX35" fmla="*/ 1625600 w 2072640"/>
              <a:gd name="connsiteY35" fmla="*/ 1869440 h 2066947"/>
              <a:gd name="connsiteX36" fmla="*/ 1656080 w 2072640"/>
              <a:gd name="connsiteY36" fmla="*/ 1859280 h 2066947"/>
              <a:gd name="connsiteX37" fmla="*/ 1696720 w 2072640"/>
              <a:gd name="connsiteY37" fmla="*/ 1828800 h 2066947"/>
              <a:gd name="connsiteX38" fmla="*/ 1757680 w 2072640"/>
              <a:gd name="connsiteY38" fmla="*/ 1808480 h 2066947"/>
              <a:gd name="connsiteX39" fmla="*/ 1869440 w 2072640"/>
              <a:gd name="connsiteY39" fmla="*/ 1717040 h 2066947"/>
              <a:gd name="connsiteX40" fmla="*/ 1920240 w 2072640"/>
              <a:gd name="connsiteY40" fmla="*/ 1645920 h 2066947"/>
              <a:gd name="connsiteX41" fmla="*/ 1940560 w 2072640"/>
              <a:gd name="connsiteY41" fmla="*/ 1615440 h 2066947"/>
              <a:gd name="connsiteX42" fmla="*/ 1981200 w 2072640"/>
              <a:gd name="connsiteY42" fmla="*/ 1544320 h 2066947"/>
              <a:gd name="connsiteX43" fmla="*/ 2011680 w 2072640"/>
              <a:gd name="connsiteY43" fmla="*/ 1534160 h 2066947"/>
              <a:gd name="connsiteX44" fmla="*/ 2021840 w 2072640"/>
              <a:gd name="connsiteY44" fmla="*/ 1493520 h 2066947"/>
              <a:gd name="connsiteX45" fmla="*/ 2042160 w 2072640"/>
              <a:gd name="connsiteY45" fmla="*/ 1452880 h 2066947"/>
              <a:gd name="connsiteX46" fmla="*/ 2072640 w 2072640"/>
              <a:gd name="connsiteY46" fmla="*/ 1300480 h 2066947"/>
              <a:gd name="connsiteX47" fmla="*/ 2062480 w 2072640"/>
              <a:gd name="connsiteY47" fmla="*/ 894080 h 2066947"/>
              <a:gd name="connsiteX48" fmla="*/ 2052320 w 2072640"/>
              <a:gd name="connsiteY48" fmla="*/ 792480 h 2066947"/>
              <a:gd name="connsiteX49" fmla="*/ 2032000 w 2072640"/>
              <a:gd name="connsiteY49" fmla="*/ 731520 h 2066947"/>
              <a:gd name="connsiteX50" fmla="*/ 2021840 w 2072640"/>
              <a:gd name="connsiteY50" fmla="*/ 701040 h 2066947"/>
              <a:gd name="connsiteX51" fmla="*/ 1991360 w 2072640"/>
              <a:gd name="connsiteY51" fmla="*/ 548640 h 2066947"/>
              <a:gd name="connsiteX52" fmla="*/ 1971040 w 2072640"/>
              <a:gd name="connsiteY52" fmla="*/ 497840 h 2066947"/>
              <a:gd name="connsiteX53" fmla="*/ 1940560 w 2072640"/>
              <a:gd name="connsiteY53" fmla="*/ 467360 h 2066947"/>
              <a:gd name="connsiteX54" fmla="*/ 1910080 w 2072640"/>
              <a:gd name="connsiteY54" fmla="*/ 406400 h 2066947"/>
              <a:gd name="connsiteX55" fmla="*/ 1869440 w 2072640"/>
              <a:gd name="connsiteY55" fmla="*/ 365760 h 2066947"/>
              <a:gd name="connsiteX56" fmla="*/ 1849120 w 2072640"/>
              <a:gd name="connsiteY56" fmla="*/ 325120 h 2066947"/>
              <a:gd name="connsiteX57" fmla="*/ 1778000 w 2072640"/>
              <a:gd name="connsiteY57" fmla="*/ 254000 h 2066947"/>
              <a:gd name="connsiteX58" fmla="*/ 1747520 w 2072640"/>
              <a:gd name="connsiteY58" fmla="*/ 223520 h 2066947"/>
              <a:gd name="connsiteX59" fmla="*/ 1717040 w 2072640"/>
              <a:gd name="connsiteY59" fmla="*/ 203200 h 2066947"/>
              <a:gd name="connsiteX60" fmla="*/ 1635760 w 2072640"/>
              <a:gd name="connsiteY60" fmla="*/ 152400 h 2066947"/>
              <a:gd name="connsiteX61" fmla="*/ 1615440 w 2072640"/>
              <a:gd name="connsiteY61" fmla="*/ 121920 h 2066947"/>
              <a:gd name="connsiteX62" fmla="*/ 1574800 w 2072640"/>
              <a:gd name="connsiteY62" fmla="*/ 101600 h 2066947"/>
              <a:gd name="connsiteX63" fmla="*/ 1493520 w 2072640"/>
              <a:gd name="connsiteY63" fmla="*/ 71120 h 2066947"/>
              <a:gd name="connsiteX64" fmla="*/ 1381760 w 2072640"/>
              <a:gd name="connsiteY64" fmla="*/ 30480 h 2066947"/>
              <a:gd name="connsiteX65" fmla="*/ 1300480 w 2072640"/>
              <a:gd name="connsiteY65" fmla="*/ 0 h 2066947"/>
              <a:gd name="connsiteX66" fmla="*/ 650240 w 2072640"/>
              <a:gd name="connsiteY66" fmla="*/ 10160 h 2066947"/>
              <a:gd name="connsiteX67" fmla="*/ 629920 w 2072640"/>
              <a:gd name="connsiteY67" fmla="*/ 40640 h 2066947"/>
              <a:gd name="connsiteX68" fmla="*/ 568960 w 2072640"/>
              <a:gd name="connsiteY68" fmla="*/ 121920 h 2066947"/>
              <a:gd name="connsiteX69" fmla="*/ 477520 w 2072640"/>
              <a:gd name="connsiteY69" fmla="*/ 172720 h 2066947"/>
              <a:gd name="connsiteX70" fmla="*/ 375920 w 2072640"/>
              <a:gd name="connsiteY70" fmla="*/ 213360 h 2066947"/>
              <a:gd name="connsiteX71" fmla="*/ 345440 w 2072640"/>
              <a:gd name="connsiteY71" fmla="*/ 223520 h 2066947"/>
              <a:gd name="connsiteX72" fmla="*/ 304800 w 2072640"/>
              <a:gd name="connsiteY72" fmla="*/ 233680 h 206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072640" h="2066947">
                <a:moveTo>
                  <a:pt x="386080" y="203200"/>
                </a:moveTo>
                <a:cubicBezTo>
                  <a:pt x="229998" y="281241"/>
                  <a:pt x="396824" y="180953"/>
                  <a:pt x="304800" y="284480"/>
                </a:cubicBezTo>
                <a:cubicBezTo>
                  <a:pt x="272432" y="320894"/>
                  <a:pt x="221500" y="329853"/>
                  <a:pt x="182880" y="355600"/>
                </a:cubicBezTo>
                <a:cubicBezTo>
                  <a:pt x="106774" y="406337"/>
                  <a:pt x="194394" y="372082"/>
                  <a:pt x="121920" y="396240"/>
                </a:cubicBezTo>
                <a:cubicBezTo>
                  <a:pt x="115147" y="413173"/>
                  <a:pt x="110333" y="431029"/>
                  <a:pt x="101600" y="447040"/>
                </a:cubicBezTo>
                <a:cubicBezTo>
                  <a:pt x="89906" y="468480"/>
                  <a:pt x="68683" y="484832"/>
                  <a:pt x="60960" y="508000"/>
                </a:cubicBezTo>
                <a:cubicBezTo>
                  <a:pt x="57573" y="518160"/>
                  <a:pt x="53123" y="528025"/>
                  <a:pt x="50800" y="538480"/>
                </a:cubicBezTo>
                <a:cubicBezTo>
                  <a:pt x="26959" y="645766"/>
                  <a:pt x="53352" y="561305"/>
                  <a:pt x="30480" y="629920"/>
                </a:cubicBezTo>
                <a:cubicBezTo>
                  <a:pt x="27093" y="663787"/>
                  <a:pt x="24542" y="697747"/>
                  <a:pt x="20320" y="731520"/>
                </a:cubicBezTo>
                <a:cubicBezTo>
                  <a:pt x="14092" y="781342"/>
                  <a:pt x="10935" y="789380"/>
                  <a:pt x="0" y="833120"/>
                </a:cubicBezTo>
                <a:cubicBezTo>
                  <a:pt x="3387" y="961813"/>
                  <a:pt x="-757" y="1090926"/>
                  <a:pt x="10160" y="1219200"/>
                </a:cubicBezTo>
                <a:cubicBezTo>
                  <a:pt x="12885" y="1251213"/>
                  <a:pt x="31814" y="1279747"/>
                  <a:pt x="40640" y="1310640"/>
                </a:cubicBezTo>
                <a:cubicBezTo>
                  <a:pt x="45384" y="1327244"/>
                  <a:pt x="46056" y="1344836"/>
                  <a:pt x="50800" y="1361440"/>
                </a:cubicBezTo>
                <a:cubicBezTo>
                  <a:pt x="59626" y="1392333"/>
                  <a:pt x="71120" y="1422400"/>
                  <a:pt x="81280" y="1452880"/>
                </a:cubicBezTo>
                <a:cubicBezTo>
                  <a:pt x="84667" y="1463040"/>
                  <a:pt x="86651" y="1473781"/>
                  <a:pt x="91440" y="1483360"/>
                </a:cubicBezTo>
                <a:cubicBezTo>
                  <a:pt x="108373" y="1517227"/>
                  <a:pt x="119522" y="1554669"/>
                  <a:pt x="142240" y="1584960"/>
                </a:cubicBezTo>
                <a:cubicBezTo>
                  <a:pt x="152400" y="1598507"/>
                  <a:pt x="162878" y="1611821"/>
                  <a:pt x="172720" y="1625600"/>
                </a:cubicBezTo>
                <a:cubicBezTo>
                  <a:pt x="179817" y="1635536"/>
                  <a:pt x="185543" y="1646441"/>
                  <a:pt x="193040" y="1656080"/>
                </a:cubicBezTo>
                <a:cubicBezTo>
                  <a:pt x="209279" y="1676959"/>
                  <a:pt x="226907" y="1696720"/>
                  <a:pt x="243840" y="1717040"/>
                </a:cubicBezTo>
                <a:cubicBezTo>
                  <a:pt x="250613" y="1733973"/>
                  <a:pt x="252963" y="1753444"/>
                  <a:pt x="264160" y="1767840"/>
                </a:cubicBezTo>
                <a:cubicBezTo>
                  <a:pt x="288072" y="1798584"/>
                  <a:pt x="322604" y="1812302"/>
                  <a:pt x="355600" y="1828800"/>
                </a:cubicBezTo>
                <a:cubicBezTo>
                  <a:pt x="376089" y="1859533"/>
                  <a:pt x="404403" y="1906321"/>
                  <a:pt x="436880" y="1920240"/>
                </a:cubicBezTo>
                <a:cubicBezTo>
                  <a:pt x="460587" y="1930400"/>
                  <a:pt x="484931" y="1939185"/>
                  <a:pt x="508000" y="1950720"/>
                </a:cubicBezTo>
                <a:cubicBezTo>
                  <a:pt x="525663" y="1959551"/>
                  <a:pt x="541137" y="1972369"/>
                  <a:pt x="558800" y="1981200"/>
                </a:cubicBezTo>
                <a:cubicBezTo>
                  <a:pt x="568379" y="1985989"/>
                  <a:pt x="579701" y="1986571"/>
                  <a:pt x="589280" y="1991360"/>
                </a:cubicBezTo>
                <a:cubicBezTo>
                  <a:pt x="600202" y="1996821"/>
                  <a:pt x="608537" y="2006870"/>
                  <a:pt x="619760" y="2011680"/>
                </a:cubicBezTo>
                <a:cubicBezTo>
                  <a:pt x="632595" y="2017181"/>
                  <a:pt x="646769" y="2018811"/>
                  <a:pt x="660400" y="2021840"/>
                </a:cubicBezTo>
                <a:cubicBezTo>
                  <a:pt x="753153" y="2042452"/>
                  <a:pt x="742721" y="2033854"/>
                  <a:pt x="883920" y="2042160"/>
                </a:cubicBezTo>
                <a:cubicBezTo>
                  <a:pt x="1000373" y="2071273"/>
                  <a:pt x="980230" y="2074847"/>
                  <a:pt x="1137920" y="2052320"/>
                </a:cubicBezTo>
                <a:cubicBezTo>
                  <a:pt x="1152913" y="2050178"/>
                  <a:pt x="1163867" y="2035673"/>
                  <a:pt x="1178560" y="2032000"/>
                </a:cubicBezTo>
                <a:cubicBezTo>
                  <a:pt x="1237569" y="2017248"/>
                  <a:pt x="1251827" y="2029925"/>
                  <a:pt x="1300480" y="2011680"/>
                </a:cubicBezTo>
                <a:cubicBezTo>
                  <a:pt x="1314661" y="2006362"/>
                  <a:pt x="1327199" y="1997326"/>
                  <a:pt x="1341120" y="1991360"/>
                </a:cubicBezTo>
                <a:cubicBezTo>
                  <a:pt x="1367677" y="1979978"/>
                  <a:pt x="1383597" y="1979633"/>
                  <a:pt x="1412240" y="1971040"/>
                </a:cubicBezTo>
                <a:cubicBezTo>
                  <a:pt x="1432756" y="1964885"/>
                  <a:pt x="1473200" y="1950720"/>
                  <a:pt x="1473200" y="1950720"/>
                </a:cubicBezTo>
                <a:cubicBezTo>
                  <a:pt x="1516531" y="1892945"/>
                  <a:pt x="1487616" y="1915435"/>
                  <a:pt x="1564640" y="1889760"/>
                </a:cubicBezTo>
                <a:lnTo>
                  <a:pt x="1625600" y="1869440"/>
                </a:lnTo>
                <a:lnTo>
                  <a:pt x="1656080" y="1859280"/>
                </a:lnTo>
                <a:cubicBezTo>
                  <a:pt x="1669627" y="1849120"/>
                  <a:pt x="1681574" y="1836373"/>
                  <a:pt x="1696720" y="1828800"/>
                </a:cubicBezTo>
                <a:cubicBezTo>
                  <a:pt x="1715878" y="1819221"/>
                  <a:pt x="1757680" y="1808480"/>
                  <a:pt x="1757680" y="1808480"/>
                </a:cubicBezTo>
                <a:cubicBezTo>
                  <a:pt x="1794933" y="1778000"/>
                  <a:pt x="1842740" y="1757090"/>
                  <a:pt x="1869440" y="1717040"/>
                </a:cubicBezTo>
                <a:cubicBezTo>
                  <a:pt x="1917328" y="1645208"/>
                  <a:pt x="1857229" y="1734135"/>
                  <a:pt x="1920240" y="1645920"/>
                </a:cubicBezTo>
                <a:cubicBezTo>
                  <a:pt x="1927337" y="1635984"/>
                  <a:pt x="1935099" y="1626362"/>
                  <a:pt x="1940560" y="1615440"/>
                </a:cubicBezTo>
                <a:cubicBezTo>
                  <a:pt x="1959370" y="1577820"/>
                  <a:pt x="1939084" y="1579416"/>
                  <a:pt x="1981200" y="1544320"/>
                </a:cubicBezTo>
                <a:cubicBezTo>
                  <a:pt x="1989427" y="1537464"/>
                  <a:pt x="2001520" y="1537547"/>
                  <a:pt x="2011680" y="1534160"/>
                </a:cubicBezTo>
                <a:cubicBezTo>
                  <a:pt x="2015067" y="1520613"/>
                  <a:pt x="2016937" y="1506595"/>
                  <a:pt x="2021840" y="1493520"/>
                </a:cubicBezTo>
                <a:cubicBezTo>
                  <a:pt x="2027158" y="1479339"/>
                  <a:pt x="2037706" y="1467356"/>
                  <a:pt x="2042160" y="1452880"/>
                </a:cubicBezTo>
                <a:cubicBezTo>
                  <a:pt x="2055681" y="1408936"/>
                  <a:pt x="2064781" y="1347634"/>
                  <a:pt x="2072640" y="1300480"/>
                </a:cubicBezTo>
                <a:cubicBezTo>
                  <a:pt x="2069253" y="1165013"/>
                  <a:pt x="2067896" y="1029481"/>
                  <a:pt x="2062480" y="894080"/>
                </a:cubicBezTo>
                <a:cubicBezTo>
                  <a:pt x="2061120" y="860072"/>
                  <a:pt x="2058592" y="825933"/>
                  <a:pt x="2052320" y="792480"/>
                </a:cubicBezTo>
                <a:cubicBezTo>
                  <a:pt x="2048373" y="771428"/>
                  <a:pt x="2038773" y="751840"/>
                  <a:pt x="2032000" y="731520"/>
                </a:cubicBezTo>
                <a:lnTo>
                  <a:pt x="2021840" y="701040"/>
                </a:lnTo>
                <a:cubicBezTo>
                  <a:pt x="2015199" y="654551"/>
                  <a:pt x="2008779" y="592187"/>
                  <a:pt x="1991360" y="548640"/>
                </a:cubicBezTo>
                <a:cubicBezTo>
                  <a:pt x="1984587" y="531707"/>
                  <a:pt x="1980706" y="513306"/>
                  <a:pt x="1971040" y="497840"/>
                </a:cubicBezTo>
                <a:cubicBezTo>
                  <a:pt x="1963425" y="485656"/>
                  <a:pt x="1948530" y="479315"/>
                  <a:pt x="1940560" y="467360"/>
                </a:cubicBezTo>
                <a:cubicBezTo>
                  <a:pt x="1927958" y="448457"/>
                  <a:pt x="1923108" y="425012"/>
                  <a:pt x="1910080" y="406400"/>
                </a:cubicBezTo>
                <a:cubicBezTo>
                  <a:pt x="1899094" y="390705"/>
                  <a:pt x="1880935" y="381086"/>
                  <a:pt x="1869440" y="365760"/>
                </a:cubicBezTo>
                <a:cubicBezTo>
                  <a:pt x="1860353" y="353643"/>
                  <a:pt x="1858711" y="336842"/>
                  <a:pt x="1849120" y="325120"/>
                </a:cubicBezTo>
                <a:cubicBezTo>
                  <a:pt x="1827890" y="299172"/>
                  <a:pt x="1801707" y="277707"/>
                  <a:pt x="1778000" y="254000"/>
                </a:cubicBezTo>
                <a:cubicBezTo>
                  <a:pt x="1767840" y="243840"/>
                  <a:pt x="1759475" y="231490"/>
                  <a:pt x="1747520" y="223520"/>
                </a:cubicBezTo>
                <a:cubicBezTo>
                  <a:pt x="1737360" y="216747"/>
                  <a:pt x="1727642" y="209258"/>
                  <a:pt x="1717040" y="203200"/>
                </a:cubicBezTo>
                <a:cubicBezTo>
                  <a:pt x="1679482" y="181739"/>
                  <a:pt x="1668137" y="184777"/>
                  <a:pt x="1635760" y="152400"/>
                </a:cubicBezTo>
                <a:cubicBezTo>
                  <a:pt x="1627126" y="143766"/>
                  <a:pt x="1624821" y="129737"/>
                  <a:pt x="1615440" y="121920"/>
                </a:cubicBezTo>
                <a:cubicBezTo>
                  <a:pt x="1603805" y="112224"/>
                  <a:pt x="1588640" y="107751"/>
                  <a:pt x="1574800" y="101600"/>
                </a:cubicBezTo>
                <a:cubicBezTo>
                  <a:pt x="1504111" y="70182"/>
                  <a:pt x="1547142" y="91228"/>
                  <a:pt x="1493520" y="71120"/>
                </a:cubicBezTo>
                <a:cubicBezTo>
                  <a:pt x="1453120" y="55970"/>
                  <a:pt x="1424451" y="41153"/>
                  <a:pt x="1381760" y="30480"/>
                </a:cubicBezTo>
                <a:cubicBezTo>
                  <a:pt x="1326427" y="16647"/>
                  <a:pt x="1353609" y="26565"/>
                  <a:pt x="1300480" y="0"/>
                </a:cubicBezTo>
                <a:lnTo>
                  <a:pt x="650240" y="10160"/>
                </a:lnTo>
                <a:cubicBezTo>
                  <a:pt x="638052" y="10899"/>
                  <a:pt x="637102" y="30765"/>
                  <a:pt x="629920" y="40640"/>
                </a:cubicBezTo>
                <a:cubicBezTo>
                  <a:pt x="610001" y="68029"/>
                  <a:pt x="601089" y="111210"/>
                  <a:pt x="568960" y="121920"/>
                </a:cubicBezTo>
                <a:cubicBezTo>
                  <a:pt x="484671" y="150016"/>
                  <a:pt x="617262" y="102849"/>
                  <a:pt x="477520" y="172720"/>
                </a:cubicBezTo>
                <a:cubicBezTo>
                  <a:pt x="417722" y="202619"/>
                  <a:pt x="451248" y="188251"/>
                  <a:pt x="375920" y="213360"/>
                </a:cubicBezTo>
                <a:cubicBezTo>
                  <a:pt x="365760" y="216747"/>
                  <a:pt x="355830" y="220923"/>
                  <a:pt x="345440" y="223520"/>
                </a:cubicBezTo>
                <a:lnTo>
                  <a:pt x="304800" y="233680"/>
                </a:lnTo>
              </a:path>
            </a:pathLst>
          </a:custGeom>
          <a:ln w="571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AC453C66-A3B0-4256-94E6-A46A60C59DE2}"/>
                  </a:ext>
                </a:extLst>
              </p:cNvPr>
              <p:cNvSpPr/>
              <p:nvPr/>
            </p:nvSpPr>
            <p:spPr>
              <a:xfrm>
                <a:off x="101546" y="6152027"/>
                <a:ext cx="59407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Линейная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X: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AC453C66-A3B0-4256-94E6-A46A60C5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6" y="6152027"/>
                <a:ext cx="5940793" cy="523220"/>
              </a:xfrm>
              <a:prstGeom prst="rect">
                <a:avLst/>
              </a:prstGeom>
              <a:blipFill>
                <a:blip r:embed="rId9"/>
                <a:stretch>
                  <a:fillRect l="-2156"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894FFECB-56F3-4BC2-A405-E5B8EA1232EE}"/>
                  </a:ext>
                </a:extLst>
              </p:cNvPr>
              <p:cNvSpPr/>
              <p:nvPr/>
            </p:nvSpPr>
            <p:spPr>
              <a:xfrm>
                <a:off x="6345755" y="5556704"/>
                <a:ext cx="5398529" cy="1116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Полиномиальные</a:t>
                </a:r>
                <a:r>
                  <a:rPr lang="en-US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32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X:</a:t>
                </a:r>
                <a:r>
                  <a:rPr lang="en-US" sz="3200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:endParaRPr lang="en-US" sz="32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0=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894FFECB-56F3-4BC2-A405-E5B8EA123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755" y="5556704"/>
                <a:ext cx="5398529" cy="1116524"/>
              </a:xfrm>
              <a:prstGeom prst="rect">
                <a:avLst/>
              </a:prstGeom>
              <a:blipFill>
                <a:blip r:embed="rId10"/>
                <a:stretch>
                  <a:fillRect l="-2935" t="-87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0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4" grpId="0"/>
      <p:bldP spid="95" grpId="0"/>
      <p:bldP spid="3" grpId="0"/>
      <p:bldP spid="96" grpId="0"/>
      <p:bldP spid="97" grpId="0"/>
      <p:bldP spid="7" grpId="0" animBg="1"/>
      <p:bldP spid="98" grpId="0"/>
      <p:bldP spid="10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10178" y="133872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479376" y="2383768"/>
            <a:ext cx="10801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практике для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мультиклассовых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задач решение получается объединением нескольких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двухклассовых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классификаторов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(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(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41882" y="132866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CB8739F-A992-41C8-84CC-01BA721BDA4E}"/>
              </a:ext>
            </a:extLst>
          </p:cNvPr>
          <p:cNvGrpSpPr/>
          <p:nvPr/>
        </p:nvGrpSpPr>
        <p:grpSpPr>
          <a:xfrm>
            <a:off x="757830" y="3429158"/>
            <a:ext cx="4099583" cy="3437298"/>
            <a:chOff x="539552" y="2852936"/>
            <a:chExt cx="4587093" cy="3846052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357399-0D94-4E68-9180-3FB78901F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305" y="2852936"/>
              <a:ext cx="0" cy="384605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8E6FBD7E-E69A-452C-9E3D-C74C5CBC5664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6165305"/>
              <a:ext cx="4587093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FBE7E001-D183-4386-B9D7-7C46C6F053BB}"/>
                </a:ext>
              </a:extLst>
            </p:cNvPr>
            <p:cNvSpPr/>
            <p:nvPr/>
          </p:nvSpPr>
          <p:spPr>
            <a:xfrm rot="8651905">
              <a:off x="2535045" y="48004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7301FCE7-EB68-4022-AA51-338BA72C248A}"/>
                </a:ext>
              </a:extLst>
            </p:cNvPr>
            <p:cNvSpPr/>
            <p:nvPr/>
          </p:nvSpPr>
          <p:spPr>
            <a:xfrm rot="8651905">
              <a:off x="2687445" y="49528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C5E3886-6715-48F2-BD07-79DC2C4A3FFB}"/>
                </a:ext>
              </a:extLst>
            </p:cNvPr>
            <p:cNvSpPr/>
            <p:nvPr/>
          </p:nvSpPr>
          <p:spPr>
            <a:xfrm rot="8651905">
              <a:off x="2839845" y="51052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763FFF-90AD-4464-B12C-2A26A2E5CB14}"/>
                </a:ext>
              </a:extLst>
            </p:cNvPr>
            <p:cNvSpPr/>
            <p:nvPr/>
          </p:nvSpPr>
          <p:spPr>
            <a:xfrm rot="8651905">
              <a:off x="2992245" y="52576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FAD7E886-F73E-4AF1-934B-1640F9B1930B}"/>
                </a:ext>
              </a:extLst>
            </p:cNvPr>
            <p:cNvSpPr/>
            <p:nvPr/>
          </p:nvSpPr>
          <p:spPr>
            <a:xfrm rot="8651905">
              <a:off x="3144645" y="54100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AE1CD110-A19E-4205-8DE7-10F80D962F18}"/>
                </a:ext>
              </a:extLst>
            </p:cNvPr>
            <p:cNvSpPr/>
            <p:nvPr/>
          </p:nvSpPr>
          <p:spPr>
            <a:xfrm rot="8651905">
              <a:off x="3297045" y="55624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7718156-EDC7-4DD7-AB33-FAB287E9BD18}"/>
                </a:ext>
              </a:extLst>
            </p:cNvPr>
            <p:cNvSpPr/>
            <p:nvPr/>
          </p:nvSpPr>
          <p:spPr>
            <a:xfrm rot="8651905">
              <a:off x="3449445" y="57148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6A9B9E56-420F-454E-9A66-7E975DB35503}"/>
                </a:ext>
              </a:extLst>
            </p:cNvPr>
            <p:cNvSpPr/>
            <p:nvPr/>
          </p:nvSpPr>
          <p:spPr>
            <a:xfrm rot="8651905">
              <a:off x="2963022" y="486853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4B6565E9-0788-4F03-90DE-518AED949AF1}"/>
                </a:ext>
              </a:extLst>
            </p:cNvPr>
            <p:cNvSpPr/>
            <p:nvPr/>
          </p:nvSpPr>
          <p:spPr>
            <a:xfrm rot="8651905">
              <a:off x="3115422" y="502093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4E5CAF2A-CF5E-44F3-958D-ADFDE59CDE16}"/>
                </a:ext>
              </a:extLst>
            </p:cNvPr>
            <p:cNvSpPr/>
            <p:nvPr/>
          </p:nvSpPr>
          <p:spPr>
            <a:xfrm rot="8651905">
              <a:off x="3267822" y="517333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38CFC86-D25A-4928-8245-D82DCA7A7711}"/>
                </a:ext>
              </a:extLst>
            </p:cNvPr>
            <p:cNvSpPr/>
            <p:nvPr/>
          </p:nvSpPr>
          <p:spPr>
            <a:xfrm rot="8651905">
              <a:off x="3420222" y="532573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8A2CCAC6-4444-4FE3-8CEC-7CB1E908697F}"/>
                </a:ext>
              </a:extLst>
            </p:cNvPr>
            <p:cNvSpPr/>
            <p:nvPr/>
          </p:nvSpPr>
          <p:spPr>
            <a:xfrm rot="8651905">
              <a:off x="2507445" y="509939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872F56-3492-4071-B1E7-46EF03EAF654}"/>
                </a:ext>
              </a:extLst>
            </p:cNvPr>
            <p:cNvSpPr/>
            <p:nvPr/>
          </p:nvSpPr>
          <p:spPr>
            <a:xfrm rot="8651905">
              <a:off x="2659845" y="525179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AFACD5-8241-4C5B-A25C-C5AD7D855AD8}"/>
                </a:ext>
              </a:extLst>
            </p:cNvPr>
            <p:cNvSpPr/>
            <p:nvPr/>
          </p:nvSpPr>
          <p:spPr>
            <a:xfrm rot="8651905">
              <a:off x="2812245" y="540419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78B7296-5B42-41A6-ADE9-5D725692E9A3}"/>
                </a:ext>
              </a:extLst>
            </p:cNvPr>
            <p:cNvSpPr/>
            <p:nvPr/>
          </p:nvSpPr>
          <p:spPr>
            <a:xfrm rot="8651905">
              <a:off x="2964645" y="555659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CA3D0A5E-39BA-4827-A630-0E4F421EC004}"/>
                </a:ext>
              </a:extLst>
            </p:cNvPr>
            <p:cNvSpPr/>
            <p:nvPr/>
          </p:nvSpPr>
          <p:spPr>
            <a:xfrm rot="8651905">
              <a:off x="2535045" y="544922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A0BCEDEC-6DED-4B5F-9C73-74E9556793D2}"/>
                </a:ext>
              </a:extLst>
            </p:cNvPr>
            <p:cNvSpPr/>
            <p:nvPr/>
          </p:nvSpPr>
          <p:spPr>
            <a:xfrm rot="8651905">
              <a:off x="2687445" y="560162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1AC8FB8B-148D-431C-BDBA-1CDE7DF34AE7}"/>
                </a:ext>
              </a:extLst>
            </p:cNvPr>
            <p:cNvSpPr/>
            <p:nvPr/>
          </p:nvSpPr>
          <p:spPr>
            <a:xfrm rot="8651905">
              <a:off x="3317523" y="4885305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F467750-862A-43B1-BD8C-A9E66245C7CA}"/>
                </a:ext>
              </a:extLst>
            </p:cNvPr>
            <p:cNvSpPr/>
            <p:nvPr/>
          </p:nvSpPr>
          <p:spPr>
            <a:xfrm rot="8651905">
              <a:off x="3469923" y="5037705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E397E1EC-F6BC-4E40-8B69-D6326F1D3163}"/>
                </a:ext>
              </a:extLst>
            </p:cNvPr>
            <p:cNvSpPr/>
            <p:nvPr/>
          </p:nvSpPr>
          <p:spPr>
            <a:xfrm rot="7691066" flipH="1">
              <a:off x="3595116" y="335421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0FA560CB-C831-4A1D-AA7B-A01C93AF0858}"/>
                </a:ext>
              </a:extLst>
            </p:cNvPr>
            <p:cNvSpPr/>
            <p:nvPr/>
          </p:nvSpPr>
          <p:spPr>
            <a:xfrm rot="7691066" flipH="1">
              <a:off x="3747516" y="350661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BAE8DBA-4A65-4F62-9084-588261FFB77F}"/>
                </a:ext>
              </a:extLst>
            </p:cNvPr>
            <p:cNvSpPr/>
            <p:nvPr/>
          </p:nvSpPr>
          <p:spPr>
            <a:xfrm rot="7691066" flipH="1">
              <a:off x="3899916" y="365901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D858764-F87E-4E14-99AF-D84FACC4F21F}"/>
                </a:ext>
              </a:extLst>
            </p:cNvPr>
            <p:cNvSpPr/>
            <p:nvPr/>
          </p:nvSpPr>
          <p:spPr>
            <a:xfrm rot="7691066" flipH="1">
              <a:off x="4052316" y="381141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D762405-13FC-4AB5-920E-E48B499D3BD4}"/>
                </a:ext>
              </a:extLst>
            </p:cNvPr>
            <p:cNvSpPr/>
            <p:nvPr/>
          </p:nvSpPr>
          <p:spPr>
            <a:xfrm rot="7691066" flipH="1">
              <a:off x="4204716" y="396381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68DFDA07-7204-4580-9F1D-D71405BAD9F3}"/>
                </a:ext>
              </a:extLst>
            </p:cNvPr>
            <p:cNvSpPr/>
            <p:nvPr/>
          </p:nvSpPr>
          <p:spPr>
            <a:xfrm rot="7691066" flipH="1">
              <a:off x="4455979" y="413062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6B1C0C34-7D96-40F3-BEB8-8F0D52AE1274}"/>
                </a:ext>
              </a:extLst>
            </p:cNvPr>
            <p:cNvSpPr/>
            <p:nvPr/>
          </p:nvSpPr>
          <p:spPr>
            <a:xfrm rot="7691066" flipH="1">
              <a:off x="4608380" y="43023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2B238FD-9BF0-4B81-A97D-F04FD264966E}"/>
                </a:ext>
              </a:extLst>
            </p:cNvPr>
            <p:cNvSpPr/>
            <p:nvPr/>
          </p:nvSpPr>
          <p:spPr>
            <a:xfrm rot="7691066" flipH="1">
              <a:off x="4023093" y="3422259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9C0511C-84A9-4EFB-AEAC-6B44A0B26ADA}"/>
                </a:ext>
              </a:extLst>
            </p:cNvPr>
            <p:cNvSpPr/>
            <p:nvPr/>
          </p:nvSpPr>
          <p:spPr>
            <a:xfrm rot="7691066" flipH="1">
              <a:off x="4175493" y="3574659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B819E2AC-3918-4D31-ACCB-3504DBA53442}"/>
                </a:ext>
              </a:extLst>
            </p:cNvPr>
            <p:cNvSpPr/>
            <p:nvPr/>
          </p:nvSpPr>
          <p:spPr>
            <a:xfrm rot="7691066" flipH="1">
              <a:off x="4327893" y="3727059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8A57D8D2-F38C-4547-A336-F9D214AD8878}"/>
                </a:ext>
              </a:extLst>
            </p:cNvPr>
            <p:cNvSpPr/>
            <p:nvPr/>
          </p:nvSpPr>
          <p:spPr>
            <a:xfrm rot="7691066" flipH="1">
              <a:off x="4480293" y="380544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C5F143F-F443-4995-9CBB-1C5036FDE367}"/>
                </a:ext>
              </a:extLst>
            </p:cNvPr>
            <p:cNvSpPr/>
            <p:nvPr/>
          </p:nvSpPr>
          <p:spPr>
            <a:xfrm rot="7691066" flipH="1">
              <a:off x="3567516" y="365311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261A7097-4B56-48C0-B213-9134961B212A}"/>
                </a:ext>
              </a:extLst>
            </p:cNvPr>
            <p:cNvSpPr/>
            <p:nvPr/>
          </p:nvSpPr>
          <p:spPr>
            <a:xfrm rot="7691066" flipH="1">
              <a:off x="3719916" y="380551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B8272238-7BA4-47AB-8A25-10C66612B47D}"/>
                </a:ext>
              </a:extLst>
            </p:cNvPr>
            <p:cNvSpPr/>
            <p:nvPr/>
          </p:nvSpPr>
          <p:spPr>
            <a:xfrm rot="7691066" flipH="1">
              <a:off x="3872316" y="395791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FC217D51-8266-465A-8F27-9C7BE8042641}"/>
                </a:ext>
              </a:extLst>
            </p:cNvPr>
            <p:cNvSpPr/>
            <p:nvPr/>
          </p:nvSpPr>
          <p:spPr>
            <a:xfrm rot="7691066" flipH="1">
              <a:off x="4157587" y="4173451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9FA0A091-DDF5-4891-9C99-6963307E5CC6}"/>
                </a:ext>
              </a:extLst>
            </p:cNvPr>
            <p:cNvSpPr/>
            <p:nvPr/>
          </p:nvSpPr>
          <p:spPr>
            <a:xfrm rot="7691066" flipH="1">
              <a:off x="3641531" y="402995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55B26BAD-0552-4184-9AB8-C610081365DC}"/>
                </a:ext>
              </a:extLst>
            </p:cNvPr>
            <p:cNvSpPr/>
            <p:nvPr/>
          </p:nvSpPr>
          <p:spPr>
            <a:xfrm rot="7691066" flipH="1">
              <a:off x="3899558" y="421275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5AB1C9A9-5F3B-419E-BCE2-10E6FDC140B5}"/>
                </a:ext>
              </a:extLst>
            </p:cNvPr>
            <p:cNvSpPr/>
            <p:nvPr/>
          </p:nvSpPr>
          <p:spPr>
            <a:xfrm rot="7691066" flipH="1">
              <a:off x="4377594" y="343902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B3BF0FCC-2BFF-4EAF-A264-778EAA6F9C0A}"/>
                </a:ext>
              </a:extLst>
            </p:cNvPr>
            <p:cNvSpPr/>
            <p:nvPr/>
          </p:nvSpPr>
          <p:spPr>
            <a:xfrm rot="7691066" flipH="1">
              <a:off x="4529994" y="35174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26FDD442-2A33-4E23-B649-9D5267B0DAAC}"/>
                </a:ext>
              </a:extLst>
            </p:cNvPr>
            <p:cNvSpPr/>
            <p:nvPr/>
          </p:nvSpPr>
          <p:spPr>
            <a:xfrm rot="8651905">
              <a:off x="1546805" y="33094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86E1A4F7-C2E0-4553-BF00-A7D82671B0B7}"/>
                </a:ext>
              </a:extLst>
            </p:cNvPr>
            <p:cNvSpPr/>
            <p:nvPr/>
          </p:nvSpPr>
          <p:spPr>
            <a:xfrm rot="8651905">
              <a:off x="1699205" y="34618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E6CF6A1B-835C-4F28-99AE-DBDCE4DD4083}"/>
                </a:ext>
              </a:extLst>
            </p:cNvPr>
            <p:cNvSpPr/>
            <p:nvPr/>
          </p:nvSpPr>
          <p:spPr>
            <a:xfrm rot="8651905">
              <a:off x="1851605" y="36142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C6237032-0429-4B4C-AAA2-B50EC9C5DCC0}"/>
                </a:ext>
              </a:extLst>
            </p:cNvPr>
            <p:cNvSpPr/>
            <p:nvPr/>
          </p:nvSpPr>
          <p:spPr>
            <a:xfrm rot="8651905">
              <a:off x="2004005" y="37666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3B6D50A9-F505-4B32-8631-8F44924207A5}"/>
                </a:ext>
              </a:extLst>
            </p:cNvPr>
            <p:cNvSpPr/>
            <p:nvPr/>
          </p:nvSpPr>
          <p:spPr>
            <a:xfrm rot="8651905">
              <a:off x="2156405" y="39190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114BA35-3C9F-4089-9725-AAD03B21E82D}"/>
                </a:ext>
              </a:extLst>
            </p:cNvPr>
            <p:cNvSpPr/>
            <p:nvPr/>
          </p:nvSpPr>
          <p:spPr>
            <a:xfrm rot="8651905">
              <a:off x="2308805" y="40714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A0FEED71-4B39-4B34-9796-7EBF870CB1F3}"/>
                </a:ext>
              </a:extLst>
            </p:cNvPr>
            <p:cNvSpPr/>
            <p:nvPr/>
          </p:nvSpPr>
          <p:spPr>
            <a:xfrm rot="8651905">
              <a:off x="2461205" y="42238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16EE9D56-41D0-46C3-B9E5-6FA39064E9F6}"/>
                </a:ext>
              </a:extLst>
            </p:cNvPr>
            <p:cNvSpPr/>
            <p:nvPr/>
          </p:nvSpPr>
          <p:spPr>
            <a:xfrm rot="8651905">
              <a:off x="1974782" y="3377469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56D58BBD-0263-4BDF-9118-718F1EF7F204}"/>
                </a:ext>
              </a:extLst>
            </p:cNvPr>
            <p:cNvSpPr/>
            <p:nvPr/>
          </p:nvSpPr>
          <p:spPr>
            <a:xfrm rot="8651905">
              <a:off x="2127182" y="3529869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1A08DC63-DD6B-4775-8B14-B1AC169642FD}"/>
                </a:ext>
              </a:extLst>
            </p:cNvPr>
            <p:cNvSpPr/>
            <p:nvPr/>
          </p:nvSpPr>
          <p:spPr>
            <a:xfrm rot="8651905">
              <a:off x="2279582" y="3682269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2CDCFDD4-DE58-437D-9D4E-4E26926B78CC}"/>
                </a:ext>
              </a:extLst>
            </p:cNvPr>
            <p:cNvSpPr/>
            <p:nvPr/>
          </p:nvSpPr>
          <p:spPr>
            <a:xfrm rot="8651905">
              <a:off x="2431982" y="3834669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9D2E2522-2C7A-4EB9-8E5C-DFAE1FBB915D}"/>
                </a:ext>
              </a:extLst>
            </p:cNvPr>
            <p:cNvSpPr/>
            <p:nvPr/>
          </p:nvSpPr>
          <p:spPr>
            <a:xfrm rot="8651905">
              <a:off x="1519205" y="360832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111C6B65-94AB-4E5F-A85E-1BE53F628F29}"/>
                </a:ext>
              </a:extLst>
            </p:cNvPr>
            <p:cNvSpPr/>
            <p:nvPr/>
          </p:nvSpPr>
          <p:spPr>
            <a:xfrm rot="8651905">
              <a:off x="1671605" y="376072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264FD5B9-4FAD-4220-8CD2-81D8E901E730}"/>
                </a:ext>
              </a:extLst>
            </p:cNvPr>
            <p:cNvSpPr/>
            <p:nvPr/>
          </p:nvSpPr>
          <p:spPr>
            <a:xfrm rot="8651905">
              <a:off x="1824005" y="391312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19B726C4-4117-4A22-99AE-5EFE4ED7D226}"/>
                </a:ext>
              </a:extLst>
            </p:cNvPr>
            <p:cNvSpPr/>
            <p:nvPr/>
          </p:nvSpPr>
          <p:spPr>
            <a:xfrm rot="8651905">
              <a:off x="1976405" y="406552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F7C2DE56-5B8E-4D95-BC27-F5AC2354596C}"/>
                </a:ext>
              </a:extLst>
            </p:cNvPr>
            <p:cNvSpPr/>
            <p:nvPr/>
          </p:nvSpPr>
          <p:spPr>
            <a:xfrm rot="8651905">
              <a:off x="1546805" y="395815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A450AF80-CD35-45D5-8162-CCB905274D3C}"/>
                </a:ext>
              </a:extLst>
            </p:cNvPr>
            <p:cNvSpPr/>
            <p:nvPr/>
          </p:nvSpPr>
          <p:spPr>
            <a:xfrm rot="8651905">
              <a:off x="1699205" y="411055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FFA31B1-E241-455F-882F-B2083CC311F9}"/>
                </a:ext>
              </a:extLst>
            </p:cNvPr>
            <p:cNvSpPr/>
            <p:nvPr/>
          </p:nvSpPr>
          <p:spPr>
            <a:xfrm rot="8651905">
              <a:off x="2329283" y="3394238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B2CD97A2-7AF3-49D6-B70D-1EB8C7C52462}"/>
                </a:ext>
              </a:extLst>
            </p:cNvPr>
            <p:cNvSpPr/>
            <p:nvPr/>
          </p:nvSpPr>
          <p:spPr>
            <a:xfrm rot="8651905">
              <a:off x="2481683" y="3546638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34494B51-551D-41F0-A229-5CFAD1C85CD7}"/>
              </a:ext>
            </a:extLst>
          </p:cNvPr>
          <p:cNvGrpSpPr/>
          <p:nvPr/>
        </p:nvGrpSpPr>
        <p:grpSpPr>
          <a:xfrm>
            <a:off x="5174296" y="2234533"/>
            <a:ext cx="2927589" cy="2490972"/>
            <a:chOff x="3717942" y="3466920"/>
            <a:chExt cx="2004310" cy="1705390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290A08DD-A7A0-4EB0-83C4-BB9D5FDC2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058" y="3466920"/>
              <a:ext cx="0" cy="170539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42D909C4-883B-427B-9E38-6D9DA715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717942" y="4935668"/>
              <a:ext cx="200431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111FF454-621C-425E-BD91-F9C3EF10DEDE}"/>
                </a:ext>
              </a:extLst>
            </p:cNvPr>
            <p:cNvSpPr/>
            <p:nvPr/>
          </p:nvSpPr>
          <p:spPr>
            <a:xfrm rot="8651905">
              <a:off x="4589864" y="433049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C8E27A0B-08F5-445E-8C01-4E1A60512FB3}"/>
                </a:ext>
              </a:extLst>
            </p:cNvPr>
            <p:cNvSpPr/>
            <p:nvPr/>
          </p:nvSpPr>
          <p:spPr>
            <a:xfrm rot="8651905">
              <a:off x="4656454" y="439806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B0E716A3-6406-4024-8334-3321F1446696}"/>
                </a:ext>
              </a:extLst>
            </p:cNvPr>
            <p:cNvSpPr/>
            <p:nvPr/>
          </p:nvSpPr>
          <p:spPr>
            <a:xfrm rot="8651905">
              <a:off x="4723045" y="4465642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B202E539-7E45-48D5-8008-E08B707A226F}"/>
                </a:ext>
              </a:extLst>
            </p:cNvPr>
            <p:cNvSpPr/>
            <p:nvPr/>
          </p:nvSpPr>
          <p:spPr>
            <a:xfrm rot="8651905">
              <a:off x="4789635" y="4533218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7129F88-D8E8-45EC-8242-E27089D80B04}"/>
                </a:ext>
              </a:extLst>
            </p:cNvPr>
            <p:cNvSpPr/>
            <p:nvPr/>
          </p:nvSpPr>
          <p:spPr>
            <a:xfrm rot="8651905">
              <a:off x="4856226" y="460079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C3746D1F-38E3-4D21-9292-E1968FAE5C6C}"/>
                </a:ext>
              </a:extLst>
            </p:cNvPr>
            <p:cNvSpPr/>
            <p:nvPr/>
          </p:nvSpPr>
          <p:spPr>
            <a:xfrm rot="8651905">
              <a:off x="4922816" y="4668371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4F330EFE-93E1-402F-BEE8-EBBECBE5945E}"/>
                </a:ext>
              </a:extLst>
            </p:cNvPr>
            <p:cNvSpPr/>
            <p:nvPr/>
          </p:nvSpPr>
          <p:spPr>
            <a:xfrm rot="8651905">
              <a:off x="4989407" y="4735947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E23C45DE-9789-4FF1-8614-6BEB8F66CE48}"/>
                </a:ext>
              </a:extLst>
            </p:cNvPr>
            <p:cNvSpPr/>
            <p:nvPr/>
          </p:nvSpPr>
          <p:spPr>
            <a:xfrm rot="8651905">
              <a:off x="4776866" y="436066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4E60CBD2-B491-4932-A807-CD750AE70B69}"/>
                </a:ext>
              </a:extLst>
            </p:cNvPr>
            <p:cNvSpPr/>
            <p:nvPr/>
          </p:nvSpPr>
          <p:spPr>
            <a:xfrm rot="8651905">
              <a:off x="4843457" y="442824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6D296BF3-A0BB-479D-91BC-A03A0C656C16}"/>
                </a:ext>
              </a:extLst>
            </p:cNvPr>
            <p:cNvSpPr/>
            <p:nvPr/>
          </p:nvSpPr>
          <p:spPr>
            <a:xfrm rot="8651905">
              <a:off x="4910048" y="449581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E4C3A92B-84EF-473C-9C69-4D5C460B8813}"/>
                </a:ext>
              </a:extLst>
            </p:cNvPr>
            <p:cNvSpPr/>
            <p:nvPr/>
          </p:nvSpPr>
          <p:spPr>
            <a:xfrm rot="8651905">
              <a:off x="4976638" y="4563392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4D10AE99-3435-45D1-9B87-3FCA27C806A5}"/>
                </a:ext>
              </a:extLst>
            </p:cNvPr>
            <p:cNvSpPr/>
            <p:nvPr/>
          </p:nvSpPr>
          <p:spPr>
            <a:xfrm rot="8651905">
              <a:off x="4577804" y="4463028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0595FE7B-4FC0-4DAC-A493-C33D91F2D8F2}"/>
                </a:ext>
              </a:extLst>
            </p:cNvPr>
            <p:cNvSpPr/>
            <p:nvPr/>
          </p:nvSpPr>
          <p:spPr>
            <a:xfrm rot="8651905">
              <a:off x="4644395" y="453060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77080943-357F-4EC9-8F3B-ED9F4A1E37E4}"/>
                </a:ext>
              </a:extLst>
            </p:cNvPr>
            <p:cNvSpPr/>
            <p:nvPr/>
          </p:nvSpPr>
          <p:spPr>
            <a:xfrm rot="8651905">
              <a:off x="4710985" y="459818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19891FD8-B39E-4298-BCDF-80D93F018922}"/>
                </a:ext>
              </a:extLst>
            </p:cNvPr>
            <p:cNvSpPr/>
            <p:nvPr/>
          </p:nvSpPr>
          <p:spPr>
            <a:xfrm rot="8651905">
              <a:off x="4777576" y="466575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D603EB4C-6BD8-4801-8911-9A844CCEDD97}"/>
                </a:ext>
              </a:extLst>
            </p:cNvPr>
            <p:cNvSpPr/>
            <p:nvPr/>
          </p:nvSpPr>
          <p:spPr>
            <a:xfrm rot="8651905">
              <a:off x="4589864" y="4618147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C66D4207-DD38-46FD-A91C-45E9B2F5BFD9}"/>
                </a:ext>
              </a:extLst>
            </p:cNvPr>
            <p:cNvSpPr/>
            <p:nvPr/>
          </p:nvSpPr>
          <p:spPr>
            <a:xfrm rot="8651905">
              <a:off x="4656454" y="4685723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2F892353-4A1C-4064-A90C-C6139F7535E8}"/>
                </a:ext>
              </a:extLst>
            </p:cNvPr>
            <p:cNvSpPr/>
            <p:nvPr/>
          </p:nvSpPr>
          <p:spPr>
            <a:xfrm rot="8651905">
              <a:off x="4931764" y="4368099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79FB2496-A13C-4193-BD63-29FE4A5CDCF3}"/>
                </a:ext>
              </a:extLst>
            </p:cNvPr>
            <p:cNvSpPr/>
            <p:nvPr/>
          </p:nvSpPr>
          <p:spPr>
            <a:xfrm rot="8651905">
              <a:off x="4998355" y="4435675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A90FAD2C-1005-49D2-8807-912EEBE4E6F9}"/>
                </a:ext>
              </a:extLst>
            </p:cNvPr>
            <p:cNvSpPr/>
            <p:nvPr/>
          </p:nvSpPr>
          <p:spPr>
            <a:xfrm rot="7691066" flipH="1">
              <a:off x="5052475" y="368977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BFEA7A98-DC78-4C83-94A8-DE7AA554DBC7}"/>
                </a:ext>
              </a:extLst>
            </p:cNvPr>
            <p:cNvSpPr/>
            <p:nvPr/>
          </p:nvSpPr>
          <p:spPr>
            <a:xfrm rot="7691066" flipH="1">
              <a:off x="5119066" y="375735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5E1ECBCE-BC64-4DA8-AC1C-B55DFA79CBC0}"/>
                </a:ext>
              </a:extLst>
            </p:cNvPr>
            <p:cNvSpPr/>
            <p:nvPr/>
          </p:nvSpPr>
          <p:spPr>
            <a:xfrm rot="7691066" flipH="1">
              <a:off x="5185656" y="3824926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FFEBA506-37F0-4BA4-9715-4E8B8D5CA2FC}"/>
                </a:ext>
              </a:extLst>
            </p:cNvPr>
            <p:cNvSpPr/>
            <p:nvPr/>
          </p:nvSpPr>
          <p:spPr>
            <a:xfrm rot="7691066" flipH="1">
              <a:off x="5252247" y="3892502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5F0BA203-2C9B-4520-8052-DFA4115FF60E}"/>
                </a:ext>
              </a:extLst>
            </p:cNvPr>
            <p:cNvSpPr/>
            <p:nvPr/>
          </p:nvSpPr>
          <p:spPr>
            <a:xfrm rot="7691066" flipH="1">
              <a:off x="5318837" y="3960078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2EF66CC1-8AC0-48F9-9E85-3E982B20A107}"/>
                </a:ext>
              </a:extLst>
            </p:cNvPr>
            <p:cNvSpPr/>
            <p:nvPr/>
          </p:nvSpPr>
          <p:spPr>
            <a:xfrm rot="7691066" flipH="1">
              <a:off x="5428625" y="4034045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3B199B6B-554C-4144-B8DC-8F660C8CEC70}"/>
                </a:ext>
              </a:extLst>
            </p:cNvPr>
            <p:cNvSpPr/>
            <p:nvPr/>
          </p:nvSpPr>
          <p:spPr>
            <a:xfrm rot="7691066" flipH="1">
              <a:off x="5495216" y="411017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37885B26-9DA0-4A7E-9B49-CFEA979A1047}"/>
                </a:ext>
              </a:extLst>
            </p:cNvPr>
            <p:cNvSpPr/>
            <p:nvPr/>
          </p:nvSpPr>
          <p:spPr>
            <a:xfrm rot="7691066" flipH="1">
              <a:off x="5239478" y="371994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EC091F35-953F-4A87-B78F-41BAAB8DDDCD}"/>
                </a:ext>
              </a:extLst>
            </p:cNvPr>
            <p:cNvSpPr/>
            <p:nvPr/>
          </p:nvSpPr>
          <p:spPr>
            <a:xfrm rot="7691066" flipH="1">
              <a:off x="5306068" y="378752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8AA93836-6A44-4A78-9A02-010AB9DE5A09}"/>
                </a:ext>
              </a:extLst>
            </p:cNvPr>
            <p:cNvSpPr/>
            <p:nvPr/>
          </p:nvSpPr>
          <p:spPr>
            <a:xfrm rot="7691066" flipH="1">
              <a:off x="5372659" y="385510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D9E30BE9-A984-4591-9CDD-DE58779A897C}"/>
                </a:ext>
              </a:extLst>
            </p:cNvPr>
            <p:cNvSpPr/>
            <p:nvPr/>
          </p:nvSpPr>
          <p:spPr>
            <a:xfrm rot="7691066" flipH="1">
              <a:off x="5439249" y="388985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B3139DAB-2F43-4D0D-BE94-3565263D15E9}"/>
                </a:ext>
              </a:extLst>
            </p:cNvPr>
            <p:cNvSpPr/>
            <p:nvPr/>
          </p:nvSpPr>
          <p:spPr>
            <a:xfrm rot="7691066" flipH="1">
              <a:off x="5040415" y="3822312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D5AA0BC2-0372-464C-8DAA-15E86C87BA97}"/>
                </a:ext>
              </a:extLst>
            </p:cNvPr>
            <p:cNvSpPr/>
            <p:nvPr/>
          </p:nvSpPr>
          <p:spPr>
            <a:xfrm rot="7691066" flipH="1">
              <a:off x="5107006" y="3889888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3419261C-527D-4524-A113-4BB6A97BBB6F}"/>
                </a:ext>
              </a:extLst>
            </p:cNvPr>
            <p:cNvSpPr/>
            <p:nvPr/>
          </p:nvSpPr>
          <p:spPr>
            <a:xfrm rot="7691066" flipH="1">
              <a:off x="5173596" y="395746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:a16="http://schemas.microsoft.com/office/drawing/2014/main" id="{5F06985C-1E9D-419D-9A2C-F9EDBCE4904D}"/>
                </a:ext>
              </a:extLst>
            </p:cNvPr>
            <p:cNvSpPr/>
            <p:nvPr/>
          </p:nvSpPr>
          <p:spPr>
            <a:xfrm rot="7691066" flipH="1">
              <a:off x="5298244" y="4053036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Овал 110">
              <a:extLst>
                <a:ext uri="{FF2B5EF4-FFF2-40B4-BE49-F238E27FC236}">
                  <a16:creationId xmlns:a16="http://schemas.microsoft.com/office/drawing/2014/main" id="{8CBAFEBA-8DE8-47B9-BB20-C70712651B44}"/>
                </a:ext>
              </a:extLst>
            </p:cNvPr>
            <p:cNvSpPr/>
            <p:nvPr/>
          </p:nvSpPr>
          <p:spPr>
            <a:xfrm rot="7691066" flipH="1">
              <a:off x="5072756" y="398940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2150F358-16C5-4D73-8F1F-B61B495632DE}"/>
                </a:ext>
              </a:extLst>
            </p:cNvPr>
            <p:cNvSpPr/>
            <p:nvPr/>
          </p:nvSpPr>
          <p:spPr>
            <a:xfrm rot="7691066" flipH="1">
              <a:off x="5185500" y="407046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52C34847-18C8-40F1-8CAA-7C8D61EF0ADB}"/>
                </a:ext>
              </a:extLst>
            </p:cNvPr>
            <p:cNvSpPr/>
            <p:nvPr/>
          </p:nvSpPr>
          <p:spPr>
            <a:xfrm rot="7691066" flipH="1">
              <a:off x="5394375" y="372738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D8285E6B-9E09-4703-B79A-6163F61F6BA5}"/>
                </a:ext>
              </a:extLst>
            </p:cNvPr>
            <p:cNvSpPr/>
            <p:nvPr/>
          </p:nvSpPr>
          <p:spPr>
            <a:xfrm rot="7691066" flipH="1">
              <a:off x="5460966" y="376214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C2A21300-32A5-4D47-AFCB-7872EA616F5D}"/>
                </a:ext>
              </a:extLst>
            </p:cNvPr>
            <p:cNvSpPr/>
            <p:nvPr/>
          </p:nvSpPr>
          <p:spPr>
            <a:xfrm rot="8651905">
              <a:off x="4158057" y="3669331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ED0300B2-CB3A-4449-9E36-33A903FC4D72}"/>
                </a:ext>
              </a:extLst>
            </p:cNvPr>
            <p:cNvSpPr/>
            <p:nvPr/>
          </p:nvSpPr>
          <p:spPr>
            <a:xfrm rot="8651905">
              <a:off x="4224647" y="3736907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7" name="Овал 116">
              <a:extLst>
                <a:ext uri="{FF2B5EF4-FFF2-40B4-BE49-F238E27FC236}">
                  <a16:creationId xmlns:a16="http://schemas.microsoft.com/office/drawing/2014/main" id="{B7697086-3FD7-42FC-A131-0B2C443E2726}"/>
                </a:ext>
              </a:extLst>
            </p:cNvPr>
            <p:cNvSpPr/>
            <p:nvPr/>
          </p:nvSpPr>
          <p:spPr>
            <a:xfrm rot="8651905">
              <a:off x="4291238" y="3804483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53DFA6F4-A681-424B-AB1C-9EFE6D4221E7}"/>
                </a:ext>
              </a:extLst>
            </p:cNvPr>
            <p:cNvSpPr/>
            <p:nvPr/>
          </p:nvSpPr>
          <p:spPr>
            <a:xfrm rot="8651905">
              <a:off x="4357828" y="3872059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9" name="Овал 118">
              <a:extLst>
                <a:ext uri="{FF2B5EF4-FFF2-40B4-BE49-F238E27FC236}">
                  <a16:creationId xmlns:a16="http://schemas.microsoft.com/office/drawing/2014/main" id="{06A2F262-37EC-4B2D-B7ED-894F1D5909A9}"/>
                </a:ext>
              </a:extLst>
            </p:cNvPr>
            <p:cNvSpPr/>
            <p:nvPr/>
          </p:nvSpPr>
          <p:spPr>
            <a:xfrm rot="8651905">
              <a:off x="4424419" y="3939636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0" name="Овал 119">
              <a:extLst>
                <a:ext uri="{FF2B5EF4-FFF2-40B4-BE49-F238E27FC236}">
                  <a16:creationId xmlns:a16="http://schemas.microsoft.com/office/drawing/2014/main" id="{2DEA0386-DEEF-4DE5-8160-92C3C073DAD6}"/>
                </a:ext>
              </a:extLst>
            </p:cNvPr>
            <p:cNvSpPr/>
            <p:nvPr/>
          </p:nvSpPr>
          <p:spPr>
            <a:xfrm rot="8651905">
              <a:off x="4491009" y="4007212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E7B7CFF9-5133-4EDA-8BA5-F39F5831931F}"/>
                </a:ext>
              </a:extLst>
            </p:cNvPr>
            <p:cNvSpPr/>
            <p:nvPr/>
          </p:nvSpPr>
          <p:spPr>
            <a:xfrm rot="8651905">
              <a:off x="4557600" y="4074788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2" name="Овал 121">
              <a:extLst>
                <a:ext uri="{FF2B5EF4-FFF2-40B4-BE49-F238E27FC236}">
                  <a16:creationId xmlns:a16="http://schemas.microsoft.com/office/drawing/2014/main" id="{1C0DAEA8-E95A-4F7C-96C1-359E9ECA264E}"/>
                </a:ext>
              </a:extLst>
            </p:cNvPr>
            <p:cNvSpPr/>
            <p:nvPr/>
          </p:nvSpPr>
          <p:spPr>
            <a:xfrm rot="8651905">
              <a:off x="4345059" y="3699505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3" name="Овал 122">
              <a:extLst>
                <a:ext uri="{FF2B5EF4-FFF2-40B4-BE49-F238E27FC236}">
                  <a16:creationId xmlns:a16="http://schemas.microsoft.com/office/drawing/2014/main" id="{DF9A37D8-E857-4FCF-B298-8C76DDFB51A1}"/>
                </a:ext>
              </a:extLst>
            </p:cNvPr>
            <p:cNvSpPr/>
            <p:nvPr/>
          </p:nvSpPr>
          <p:spPr>
            <a:xfrm rot="8651905">
              <a:off x="4411650" y="3767081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B977D06-CCF0-4BD8-82D1-329BEAFDEBFC}"/>
                </a:ext>
              </a:extLst>
            </p:cNvPr>
            <p:cNvSpPr/>
            <p:nvPr/>
          </p:nvSpPr>
          <p:spPr>
            <a:xfrm rot="8651905">
              <a:off x="4478240" y="3834657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5" name="Овал 124">
              <a:extLst>
                <a:ext uri="{FF2B5EF4-FFF2-40B4-BE49-F238E27FC236}">
                  <a16:creationId xmlns:a16="http://schemas.microsoft.com/office/drawing/2014/main" id="{B8BD2DB0-1674-49D0-AB8D-AD7778BE09E4}"/>
                </a:ext>
              </a:extLst>
            </p:cNvPr>
            <p:cNvSpPr/>
            <p:nvPr/>
          </p:nvSpPr>
          <p:spPr>
            <a:xfrm rot="8651905">
              <a:off x="4544831" y="3902233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6" name="Овал 125">
              <a:extLst>
                <a:ext uri="{FF2B5EF4-FFF2-40B4-BE49-F238E27FC236}">
                  <a16:creationId xmlns:a16="http://schemas.microsoft.com/office/drawing/2014/main" id="{FC4EA7D0-6FD6-4B8A-97C6-370E816B87F6}"/>
                </a:ext>
              </a:extLst>
            </p:cNvPr>
            <p:cNvSpPr/>
            <p:nvPr/>
          </p:nvSpPr>
          <p:spPr>
            <a:xfrm rot="8651905">
              <a:off x="4145997" y="3801869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FEDBCAB2-0F0D-43C4-9054-ECF9D28EE690}"/>
                </a:ext>
              </a:extLst>
            </p:cNvPr>
            <p:cNvSpPr/>
            <p:nvPr/>
          </p:nvSpPr>
          <p:spPr>
            <a:xfrm rot="8651905">
              <a:off x="4212588" y="3869445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8" name="Овал 127">
              <a:extLst>
                <a:ext uri="{FF2B5EF4-FFF2-40B4-BE49-F238E27FC236}">
                  <a16:creationId xmlns:a16="http://schemas.microsoft.com/office/drawing/2014/main" id="{A5E46C2F-757F-4C61-ABB3-E965AB7EAFD7}"/>
                </a:ext>
              </a:extLst>
            </p:cNvPr>
            <p:cNvSpPr/>
            <p:nvPr/>
          </p:nvSpPr>
          <p:spPr>
            <a:xfrm rot="8651905">
              <a:off x="4279178" y="3937021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9" name="Овал 128">
              <a:extLst>
                <a:ext uri="{FF2B5EF4-FFF2-40B4-BE49-F238E27FC236}">
                  <a16:creationId xmlns:a16="http://schemas.microsoft.com/office/drawing/2014/main" id="{5C4F511E-129E-4227-9865-088478425E21}"/>
                </a:ext>
              </a:extLst>
            </p:cNvPr>
            <p:cNvSpPr/>
            <p:nvPr/>
          </p:nvSpPr>
          <p:spPr>
            <a:xfrm rot="8651905">
              <a:off x="4345769" y="4004597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04503567-1399-4DE0-B511-42ED1C79BB31}"/>
                </a:ext>
              </a:extLst>
            </p:cNvPr>
            <p:cNvSpPr/>
            <p:nvPr/>
          </p:nvSpPr>
          <p:spPr>
            <a:xfrm rot="8651905">
              <a:off x="4158057" y="3956988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Овал 130">
              <a:extLst>
                <a:ext uri="{FF2B5EF4-FFF2-40B4-BE49-F238E27FC236}">
                  <a16:creationId xmlns:a16="http://schemas.microsoft.com/office/drawing/2014/main" id="{82604531-38FA-4AB7-ADF3-5976FDFA39A7}"/>
                </a:ext>
              </a:extLst>
            </p:cNvPr>
            <p:cNvSpPr/>
            <p:nvPr/>
          </p:nvSpPr>
          <p:spPr>
            <a:xfrm rot="8651905">
              <a:off x="4224647" y="4024564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Овал 131">
              <a:extLst>
                <a:ext uri="{FF2B5EF4-FFF2-40B4-BE49-F238E27FC236}">
                  <a16:creationId xmlns:a16="http://schemas.microsoft.com/office/drawing/2014/main" id="{62C43B8D-83FC-4957-A383-830299A8E67D}"/>
                </a:ext>
              </a:extLst>
            </p:cNvPr>
            <p:cNvSpPr/>
            <p:nvPr/>
          </p:nvSpPr>
          <p:spPr>
            <a:xfrm rot="8651905">
              <a:off x="4499957" y="3706940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3" name="Овал 132">
              <a:extLst>
                <a:ext uri="{FF2B5EF4-FFF2-40B4-BE49-F238E27FC236}">
                  <a16:creationId xmlns:a16="http://schemas.microsoft.com/office/drawing/2014/main" id="{5FF50CA8-9066-4474-BAC6-E0DE792038EE}"/>
                </a:ext>
              </a:extLst>
            </p:cNvPr>
            <p:cNvSpPr/>
            <p:nvPr/>
          </p:nvSpPr>
          <p:spPr>
            <a:xfrm rot="8651905">
              <a:off x="4566548" y="3774517"/>
              <a:ext cx="78650" cy="798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B7A1BEEC-4282-4056-8385-6E80E1248B65}"/>
              </a:ext>
            </a:extLst>
          </p:cNvPr>
          <p:cNvGrpSpPr/>
          <p:nvPr/>
        </p:nvGrpSpPr>
        <p:grpSpPr>
          <a:xfrm>
            <a:off x="8472269" y="2152857"/>
            <a:ext cx="2976424" cy="2616504"/>
            <a:chOff x="6287420" y="3386358"/>
            <a:chExt cx="2062351" cy="1812964"/>
          </a:xfrm>
        </p:grpSpPr>
        <p:cxnSp>
          <p:nvCxnSpPr>
            <p:cNvPr id="135" name="Прямая со стрелкой 134">
              <a:extLst>
                <a:ext uri="{FF2B5EF4-FFF2-40B4-BE49-F238E27FC236}">
                  <a16:creationId xmlns:a16="http://schemas.microsoft.com/office/drawing/2014/main" id="{E38C96E2-B0BD-4DAB-8018-485DDC1CD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0404" y="3386358"/>
              <a:ext cx="0" cy="181296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Прямая со стрелкой 135">
              <a:extLst>
                <a:ext uri="{FF2B5EF4-FFF2-40B4-BE49-F238E27FC236}">
                  <a16:creationId xmlns:a16="http://schemas.microsoft.com/office/drawing/2014/main" id="{2BB18A64-5BE8-461F-B81D-11E6416438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7420" y="4947753"/>
              <a:ext cx="20623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Овал 136">
              <a:extLst>
                <a:ext uri="{FF2B5EF4-FFF2-40B4-BE49-F238E27FC236}">
                  <a16:creationId xmlns:a16="http://schemas.microsoft.com/office/drawing/2014/main" id="{D61393E1-E7FF-40DB-9B64-56DAEE19CE66}"/>
                </a:ext>
              </a:extLst>
            </p:cNvPr>
            <p:cNvSpPr/>
            <p:nvPr/>
          </p:nvSpPr>
          <p:spPr>
            <a:xfrm rot="8651905">
              <a:off x="7184591" y="4304401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8" name="Овал 137">
              <a:extLst>
                <a:ext uri="{FF2B5EF4-FFF2-40B4-BE49-F238E27FC236}">
                  <a16:creationId xmlns:a16="http://schemas.microsoft.com/office/drawing/2014/main" id="{BD67D2E6-45B7-4516-A45B-7E28DBBB0656}"/>
                </a:ext>
              </a:extLst>
            </p:cNvPr>
            <p:cNvSpPr/>
            <p:nvPr/>
          </p:nvSpPr>
          <p:spPr>
            <a:xfrm rot="8651905">
              <a:off x="7253110" y="4376239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9" name="Овал 138">
              <a:extLst>
                <a:ext uri="{FF2B5EF4-FFF2-40B4-BE49-F238E27FC236}">
                  <a16:creationId xmlns:a16="http://schemas.microsoft.com/office/drawing/2014/main" id="{084F1550-A18D-4988-B708-26833741A414}"/>
                </a:ext>
              </a:extLst>
            </p:cNvPr>
            <p:cNvSpPr/>
            <p:nvPr/>
          </p:nvSpPr>
          <p:spPr>
            <a:xfrm rot="8651905">
              <a:off x="7321629" y="4448078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Овал 139">
              <a:extLst>
                <a:ext uri="{FF2B5EF4-FFF2-40B4-BE49-F238E27FC236}">
                  <a16:creationId xmlns:a16="http://schemas.microsoft.com/office/drawing/2014/main" id="{3EC89A75-72A9-4569-B817-E8EB6A1140F2}"/>
                </a:ext>
              </a:extLst>
            </p:cNvPr>
            <p:cNvSpPr/>
            <p:nvPr/>
          </p:nvSpPr>
          <p:spPr>
            <a:xfrm rot="8651905">
              <a:off x="7390148" y="4519917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Овал 140">
              <a:extLst>
                <a:ext uri="{FF2B5EF4-FFF2-40B4-BE49-F238E27FC236}">
                  <a16:creationId xmlns:a16="http://schemas.microsoft.com/office/drawing/2014/main" id="{85CFA813-ABDA-414A-8ED2-32EAC82AE6E9}"/>
                </a:ext>
              </a:extLst>
            </p:cNvPr>
            <p:cNvSpPr/>
            <p:nvPr/>
          </p:nvSpPr>
          <p:spPr>
            <a:xfrm rot="8651905">
              <a:off x="7458666" y="4591756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Овал 141">
              <a:extLst>
                <a:ext uri="{FF2B5EF4-FFF2-40B4-BE49-F238E27FC236}">
                  <a16:creationId xmlns:a16="http://schemas.microsoft.com/office/drawing/2014/main" id="{E17B72CA-BDE3-4120-96EE-A5D412145078}"/>
                </a:ext>
              </a:extLst>
            </p:cNvPr>
            <p:cNvSpPr/>
            <p:nvPr/>
          </p:nvSpPr>
          <p:spPr>
            <a:xfrm rot="8651905">
              <a:off x="7527185" y="4663595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3" name="Овал 142">
              <a:extLst>
                <a:ext uri="{FF2B5EF4-FFF2-40B4-BE49-F238E27FC236}">
                  <a16:creationId xmlns:a16="http://schemas.microsoft.com/office/drawing/2014/main" id="{CC2E5D57-FB3F-4BC9-B7E6-FE8FE6489E5A}"/>
                </a:ext>
              </a:extLst>
            </p:cNvPr>
            <p:cNvSpPr/>
            <p:nvPr/>
          </p:nvSpPr>
          <p:spPr>
            <a:xfrm rot="8651905">
              <a:off x="7595704" y="4735433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Овал 143">
              <a:extLst>
                <a:ext uri="{FF2B5EF4-FFF2-40B4-BE49-F238E27FC236}">
                  <a16:creationId xmlns:a16="http://schemas.microsoft.com/office/drawing/2014/main" id="{39F0F5F0-232E-4596-81BC-722648D3819A}"/>
                </a:ext>
              </a:extLst>
            </p:cNvPr>
            <p:cNvSpPr/>
            <p:nvPr/>
          </p:nvSpPr>
          <p:spPr>
            <a:xfrm rot="8651905">
              <a:off x="7377009" y="4336478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5" name="Овал 144">
              <a:extLst>
                <a:ext uri="{FF2B5EF4-FFF2-40B4-BE49-F238E27FC236}">
                  <a16:creationId xmlns:a16="http://schemas.microsoft.com/office/drawing/2014/main" id="{C1FF7076-DAB6-4000-B409-652E1DC44E95}"/>
                </a:ext>
              </a:extLst>
            </p:cNvPr>
            <p:cNvSpPr/>
            <p:nvPr/>
          </p:nvSpPr>
          <p:spPr>
            <a:xfrm rot="8651905">
              <a:off x="7445528" y="4408317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6" name="Овал 145">
              <a:extLst>
                <a:ext uri="{FF2B5EF4-FFF2-40B4-BE49-F238E27FC236}">
                  <a16:creationId xmlns:a16="http://schemas.microsoft.com/office/drawing/2014/main" id="{884CA8B7-5884-417D-B13D-0A3415474A94}"/>
                </a:ext>
              </a:extLst>
            </p:cNvPr>
            <p:cNvSpPr/>
            <p:nvPr/>
          </p:nvSpPr>
          <p:spPr>
            <a:xfrm rot="8651905">
              <a:off x="7514047" y="4480155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7" name="Овал 146">
              <a:extLst>
                <a:ext uri="{FF2B5EF4-FFF2-40B4-BE49-F238E27FC236}">
                  <a16:creationId xmlns:a16="http://schemas.microsoft.com/office/drawing/2014/main" id="{E78CBD90-9ADF-4A82-9953-D32C98F98FE5}"/>
                </a:ext>
              </a:extLst>
            </p:cNvPr>
            <p:cNvSpPr/>
            <p:nvPr/>
          </p:nvSpPr>
          <p:spPr>
            <a:xfrm rot="8651905">
              <a:off x="7582565" y="4551994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8" name="Овал 147">
              <a:extLst>
                <a:ext uri="{FF2B5EF4-FFF2-40B4-BE49-F238E27FC236}">
                  <a16:creationId xmlns:a16="http://schemas.microsoft.com/office/drawing/2014/main" id="{51293CE5-9979-4236-8987-B26A9E6D5B8C}"/>
                </a:ext>
              </a:extLst>
            </p:cNvPr>
            <p:cNvSpPr/>
            <p:nvPr/>
          </p:nvSpPr>
          <p:spPr>
            <a:xfrm rot="8651905">
              <a:off x="7172182" y="4445299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9" name="Овал 148">
              <a:extLst>
                <a:ext uri="{FF2B5EF4-FFF2-40B4-BE49-F238E27FC236}">
                  <a16:creationId xmlns:a16="http://schemas.microsoft.com/office/drawing/2014/main" id="{7E7B0B8B-57CD-4EBD-931D-B0B9D9EA06B8}"/>
                </a:ext>
              </a:extLst>
            </p:cNvPr>
            <p:cNvSpPr/>
            <p:nvPr/>
          </p:nvSpPr>
          <p:spPr>
            <a:xfrm rot="8651905">
              <a:off x="7240701" y="4517138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0" name="Овал 149">
              <a:extLst>
                <a:ext uri="{FF2B5EF4-FFF2-40B4-BE49-F238E27FC236}">
                  <a16:creationId xmlns:a16="http://schemas.microsoft.com/office/drawing/2014/main" id="{E17ACEF2-33FC-4360-9703-10B1C610ED34}"/>
                </a:ext>
              </a:extLst>
            </p:cNvPr>
            <p:cNvSpPr/>
            <p:nvPr/>
          </p:nvSpPr>
          <p:spPr>
            <a:xfrm rot="8651905">
              <a:off x="7309220" y="4588977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1" name="Овал 150">
              <a:extLst>
                <a:ext uri="{FF2B5EF4-FFF2-40B4-BE49-F238E27FC236}">
                  <a16:creationId xmlns:a16="http://schemas.microsoft.com/office/drawing/2014/main" id="{16635BE6-A925-4547-8F61-518659B8EEB5}"/>
                </a:ext>
              </a:extLst>
            </p:cNvPr>
            <p:cNvSpPr/>
            <p:nvPr/>
          </p:nvSpPr>
          <p:spPr>
            <a:xfrm rot="8651905">
              <a:off x="7377739" y="4660815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2" name="Овал 151">
              <a:extLst>
                <a:ext uri="{FF2B5EF4-FFF2-40B4-BE49-F238E27FC236}">
                  <a16:creationId xmlns:a16="http://schemas.microsoft.com/office/drawing/2014/main" id="{0D2BA5FE-9ADC-4F58-B43C-EF77E5D31326}"/>
                </a:ext>
              </a:extLst>
            </p:cNvPr>
            <p:cNvSpPr/>
            <p:nvPr/>
          </p:nvSpPr>
          <p:spPr>
            <a:xfrm rot="8651905">
              <a:off x="7184591" y="4610203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3" name="Овал 152">
              <a:extLst>
                <a:ext uri="{FF2B5EF4-FFF2-40B4-BE49-F238E27FC236}">
                  <a16:creationId xmlns:a16="http://schemas.microsoft.com/office/drawing/2014/main" id="{26FA4792-A68A-4F89-B9EC-D5A1683C69DC}"/>
                </a:ext>
              </a:extLst>
            </p:cNvPr>
            <p:cNvSpPr/>
            <p:nvPr/>
          </p:nvSpPr>
          <p:spPr>
            <a:xfrm rot="8651905">
              <a:off x="7253110" y="4682042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4" name="Овал 153">
              <a:extLst>
                <a:ext uri="{FF2B5EF4-FFF2-40B4-BE49-F238E27FC236}">
                  <a16:creationId xmlns:a16="http://schemas.microsoft.com/office/drawing/2014/main" id="{B50D3577-099A-4233-8ECC-33902BB1773D}"/>
                </a:ext>
              </a:extLst>
            </p:cNvPr>
            <p:cNvSpPr/>
            <p:nvPr/>
          </p:nvSpPr>
          <p:spPr>
            <a:xfrm rot="8651905">
              <a:off x="7536392" y="4344382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5" name="Овал 154">
              <a:extLst>
                <a:ext uri="{FF2B5EF4-FFF2-40B4-BE49-F238E27FC236}">
                  <a16:creationId xmlns:a16="http://schemas.microsoft.com/office/drawing/2014/main" id="{7EAF39E4-8ECA-4266-94FA-2ED328993580}"/>
                </a:ext>
              </a:extLst>
            </p:cNvPr>
            <p:cNvSpPr/>
            <p:nvPr/>
          </p:nvSpPr>
          <p:spPr>
            <a:xfrm rot="8651905">
              <a:off x="7604911" y="4416221"/>
              <a:ext cx="80928" cy="848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6" name="Овал 155">
              <a:extLst>
                <a:ext uri="{FF2B5EF4-FFF2-40B4-BE49-F238E27FC236}">
                  <a16:creationId xmlns:a16="http://schemas.microsoft.com/office/drawing/2014/main" id="{EEA74A20-9D01-47C6-9DD2-850D4E7E525F}"/>
                </a:ext>
              </a:extLst>
            </p:cNvPr>
            <p:cNvSpPr/>
            <p:nvPr/>
          </p:nvSpPr>
          <p:spPr>
            <a:xfrm rot="7691066" flipH="1">
              <a:off x="7659237" y="3624611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7" name="Овал 156">
              <a:extLst>
                <a:ext uri="{FF2B5EF4-FFF2-40B4-BE49-F238E27FC236}">
                  <a16:creationId xmlns:a16="http://schemas.microsoft.com/office/drawing/2014/main" id="{98DD2191-E44F-40C6-ABB0-463581E14B1C}"/>
                </a:ext>
              </a:extLst>
            </p:cNvPr>
            <p:cNvSpPr/>
            <p:nvPr/>
          </p:nvSpPr>
          <p:spPr>
            <a:xfrm rot="7691066" flipH="1">
              <a:off x="7727756" y="3696449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8" name="Овал 157">
              <a:extLst>
                <a:ext uri="{FF2B5EF4-FFF2-40B4-BE49-F238E27FC236}">
                  <a16:creationId xmlns:a16="http://schemas.microsoft.com/office/drawing/2014/main" id="{7A9AC06A-1B94-412C-89BC-9CA359EC49DB}"/>
                </a:ext>
              </a:extLst>
            </p:cNvPr>
            <p:cNvSpPr/>
            <p:nvPr/>
          </p:nvSpPr>
          <p:spPr>
            <a:xfrm rot="7691066" flipH="1">
              <a:off x="7796275" y="376828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9" name="Овал 158">
              <a:extLst>
                <a:ext uri="{FF2B5EF4-FFF2-40B4-BE49-F238E27FC236}">
                  <a16:creationId xmlns:a16="http://schemas.microsoft.com/office/drawing/2014/main" id="{F534FC20-EDE5-40C9-9AA7-DEE43547C8D4}"/>
                </a:ext>
              </a:extLst>
            </p:cNvPr>
            <p:cNvSpPr/>
            <p:nvPr/>
          </p:nvSpPr>
          <p:spPr>
            <a:xfrm rot="7691066" flipH="1">
              <a:off x="7864793" y="384012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0" name="Овал 159">
              <a:extLst>
                <a:ext uri="{FF2B5EF4-FFF2-40B4-BE49-F238E27FC236}">
                  <a16:creationId xmlns:a16="http://schemas.microsoft.com/office/drawing/2014/main" id="{ADAF3A85-84C2-41D0-B2D0-4C299FAAF61A}"/>
                </a:ext>
              </a:extLst>
            </p:cNvPr>
            <p:cNvSpPr/>
            <p:nvPr/>
          </p:nvSpPr>
          <p:spPr>
            <a:xfrm rot="7691066" flipH="1">
              <a:off x="7933312" y="3911966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1" name="Овал 160">
              <a:extLst>
                <a:ext uri="{FF2B5EF4-FFF2-40B4-BE49-F238E27FC236}">
                  <a16:creationId xmlns:a16="http://schemas.microsoft.com/office/drawing/2014/main" id="{4D04211A-0F2D-4B5A-BC7C-56726069D035}"/>
                </a:ext>
              </a:extLst>
            </p:cNvPr>
            <p:cNvSpPr/>
            <p:nvPr/>
          </p:nvSpPr>
          <p:spPr>
            <a:xfrm rot="7691066" flipH="1">
              <a:off x="8046280" y="399059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2" name="Овал 161">
              <a:extLst>
                <a:ext uri="{FF2B5EF4-FFF2-40B4-BE49-F238E27FC236}">
                  <a16:creationId xmlns:a16="http://schemas.microsoft.com/office/drawing/2014/main" id="{03FDBDC3-9AB6-44E2-9FE7-3034461031CD}"/>
                </a:ext>
              </a:extLst>
            </p:cNvPr>
            <p:cNvSpPr/>
            <p:nvPr/>
          </p:nvSpPr>
          <p:spPr>
            <a:xfrm rot="7691066" flipH="1">
              <a:off x="8114799" y="407152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3" name="Овал 162">
              <a:extLst>
                <a:ext uri="{FF2B5EF4-FFF2-40B4-BE49-F238E27FC236}">
                  <a16:creationId xmlns:a16="http://schemas.microsoft.com/office/drawing/2014/main" id="{3413BAF9-BC3A-4EEF-8177-587D6B8E2AD3}"/>
                </a:ext>
              </a:extLst>
            </p:cNvPr>
            <p:cNvSpPr/>
            <p:nvPr/>
          </p:nvSpPr>
          <p:spPr>
            <a:xfrm rot="7691066" flipH="1">
              <a:off x="7851655" y="365668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4" name="Овал 163">
              <a:extLst>
                <a:ext uri="{FF2B5EF4-FFF2-40B4-BE49-F238E27FC236}">
                  <a16:creationId xmlns:a16="http://schemas.microsoft.com/office/drawing/2014/main" id="{FD136B1F-B80A-4625-BFA1-38CC37676103}"/>
                </a:ext>
              </a:extLst>
            </p:cNvPr>
            <p:cNvSpPr/>
            <p:nvPr/>
          </p:nvSpPr>
          <p:spPr>
            <a:xfrm rot="7691066" flipH="1">
              <a:off x="7920174" y="372852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5" name="Овал 164">
              <a:extLst>
                <a:ext uri="{FF2B5EF4-FFF2-40B4-BE49-F238E27FC236}">
                  <a16:creationId xmlns:a16="http://schemas.microsoft.com/office/drawing/2014/main" id="{6233BD28-4A94-43E8-91AD-AF8B9CF70F6A}"/>
                </a:ext>
              </a:extLst>
            </p:cNvPr>
            <p:cNvSpPr/>
            <p:nvPr/>
          </p:nvSpPr>
          <p:spPr>
            <a:xfrm rot="7691066" flipH="1">
              <a:off x="7988693" y="380036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6" name="Овал 165">
              <a:extLst>
                <a:ext uri="{FF2B5EF4-FFF2-40B4-BE49-F238E27FC236}">
                  <a16:creationId xmlns:a16="http://schemas.microsoft.com/office/drawing/2014/main" id="{255074AD-A045-4EC3-8D36-86E646CC30FA}"/>
                </a:ext>
              </a:extLst>
            </p:cNvPr>
            <p:cNvSpPr/>
            <p:nvPr/>
          </p:nvSpPr>
          <p:spPr>
            <a:xfrm rot="7691066" flipH="1">
              <a:off x="8057211" y="383731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7" name="Овал 166">
              <a:extLst>
                <a:ext uri="{FF2B5EF4-FFF2-40B4-BE49-F238E27FC236}">
                  <a16:creationId xmlns:a16="http://schemas.microsoft.com/office/drawing/2014/main" id="{7383BFD1-810B-451E-A27E-FED406BA79AE}"/>
                </a:ext>
              </a:extLst>
            </p:cNvPr>
            <p:cNvSpPr/>
            <p:nvPr/>
          </p:nvSpPr>
          <p:spPr>
            <a:xfrm rot="7691066" flipH="1">
              <a:off x="7646828" y="3765509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8" name="Овал 167">
              <a:extLst>
                <a:ext uri="{FF2B5EF4-FFF2-40B4-BE49-F238E27FC236}">
                  <a16:creationId xmlns:a16="http://schemas.microsoft.com/office/drawing/2014/main" id="{F21EE40A-49DA-4C25-B50A-28F582D4A905}"/>
                </a:ext>
              </a:extLst>
            </p:cNvPr>
            <p:cNvSpPr/>
            <p:nvPr/>
          </p:nvSpPr>
          <p:spPr>
            <a:xfrm rot="7691066" flipH="1">
              <a:off x="7715347" y="383734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9" name="Овал 168">
              <a:extLst>
                <a:ext uri="{FF2B5EF4-FFF2-40B4-BE49-F238E27FC236}">
                  <a16:creationId xmlns:a16="http://schemas.microsoft.com/office/drawing/2014/main" id="{3CD037D3-6F07-474E-9736-07E4F414EBFE}"/>
                </a:ext>
              </a:extLst>
            </p:cNvPr>
            <p:cNvSpPr/>
            <p:nvPr/>
          </p:nvSpPr>
          <p:spPr>
            <a:xfrm rot="7691066" flipH="1">
              <a:off x="7783866" y="390918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0" name="Овал 169">
              <a:extLst>
                <a:ext uri="{FF2B5EF4-FFF2-40B4-BE49-F238E27FC236}">
                  <a16:creationId xmlns:a16="http://schemas.microsoft.com/office/drawing/2014/main" id="{48130517-AE3C-4091-A6C7-7C68D246E928}"/>
                </a:ext>
              </a:extLst>
            </p:cNvPr>
            <p:cNvSpPr/>
            <p:nvPr/>
          </p:nvSpPr>
          <p:spPr>
            <a:xfrm rot="7691066" flipH="1">
              <a:off x="7912123" y="401078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1" name="Овал 170">
              <a:extLst>
                <a:ext uri="{FF2B5EF4-FFF2-40B4-BE49-F238E27FC236}">
                  <a16:creationId xmlns:a16="http://schemas.microsoft.com/office/drawing/2014/main" id="{2CC86CCD-9783-4A80-9A1B-549C82BAF6ED}"/>
                </a:ext>
              </a:extLst>
            </p:cNvPr>
            <p:cNvSpPr/>
            <p:nvPr/>
          </p:nvSpPr>
          <p:spPr>
            <a:xfrm rot="7691066" flipH="1">
              <a:off x="7680105" y="394314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2" name="Овал 171">
              <a:extLst>
                <a:ext uri="{FF2B5EF4-FFF2-40B4-BE49-F238E27FC236}">
                  <a16:creationId xmlns:a16="http://schemas.microsoft.com/office/drawing/2014/main" id="{15844999-BC49-48C4-8584-8E408EF075FF}"/>
                </a:ext>
              </a:extLst>
            </p:cNvPr>
            <p:cNvSpPr/>
            <p:nvPr/>
          </p:nvSpPr>
          <p:spPr>
            <a:xfrm rot="7691066" flipH="1">
              <a:off x="7796114" y="4029314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3" name="Овал 172">
              <a:extLst>
                <a:ext uri="{FF2B5EF4-FFF2-40B4-BE49-F238E27FC236}">
                  <a16:creationId xmlns:a16="http://schemas.microsoft.com/office/drawing/2014/main" id="{9C64683D-426A-4995-812E-B7D208951EBC}"/>
                </a:ext>
              </a:extLst>
            </p:cNvPr>
            <p:cNvSpPr/>
            <p:nvPr/>
          </p:nvSpPr>
          <p:spPr>
            <a:xfrm rot="7691066" flipH="1">
              <a:off x="8011038" y="3664592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4" name="Овал 173">
              <a:extLst>
                <a:ext uri="{FF2B5EF4-FFF2-40B4-BE49-F238E27FC236}">
                  <a16:creationId xmlns:a16="http://schemas.microsoft.com/office/drawing/2014/main" id="{37AC8DA9-59D6-4BD7-99D7-09E65D976965}"/>
                </a:ext>
              </a:extLst>
            </p:cNvPr>
            <p:cNvSpPr/>
            <p:nvPr/>
          </p:nvSpPr>
          <p:spPr>
            <a:xfrm rot="7691066" flipH="1">
              <a:off x="8079557" y="3701542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5" name="Овал 174">
              <a:extLst>
                <a:ext uri="{FF2B5EF4-FFF2-40B4-BE49-F238E27FC236}">
                  <a16:creationId xmlns:a16="http://schemas.microsoft.com/office/drawing/2014/main" id="{E8F9512E-C2FE-4098-8CC1-CA7BAE299D31}"/>
                </a:ext>
              </a:extLst>
            </p:cNvPr>
            <p:cNvSpPr/>
            <p:nvPr/>
          </p:nvSpPr>
          <p:spPr>
            <a:xfrm rot="8651905">
              <a:off x="6740280" y="3601537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6" name="Овал 175">
              <a:extLst>
                <a:ext uri="{FF2B5EF4-FFF2-40B4-BE49-F238E27FC236}">
                  <a16:creationId xmlns:a16="http://schemas.microsoft.com/office/drawing/2014/main" id="{78C74976-A86C-4E1B-8C04-099B33D15C2C}"/>
                </a:ext>
              </a:extLst>
            </p:cNvPr>
            <p:cNvSpPr/>
            <p:nvPr/>
          </p:nvSpPr>
          <p:spPr>
            <a:xfrm rot="8651905">
              <a:off x="6808798" y="3673376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7" name="Овал 176">
              <a:extLst>
                <a:ext uri="{FF2B5EF4-FFF2-40B4-BE49-F238E27FC236}">
                  <a16:creationId xmlns:a16="http://schemas.microsoft.com/office/drawing/2014/main" id="{3D67A6AF-282A-463F-815F-1BD00B64FD6F}"/>
                </a:ext>
              </a:extLst>
            </p:cNvPr>
            <p:cNvSpPr/>
            <p:nvPr/>
          </p:nvSpPr>
          <p:spPr>
            <a:xfrm rot="8651905">
              <a:off x="6877317" y="374521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8" name="Овал 177">
              <a:extLst>
                <a:ext uri="{FF2B5EF4-FFF2-40B4-BE49-F238E27FC236}">
                  <a16:creationId xmlns:a16="http://schemas.microsoft.com/office/drawing/2014/main" id="{0F9CE9BD-221F-423A-A079-CA2C3FAB5504}"/>
                </a:ext>
              </a:extLst>
            </p:cNvPr>
            <p:cNvSpPr/>
            <p:nvPr/>
          </p:nvSpPr>
          <p:spPr>
            <a:xfrm rot="8651905">
              <a:off x="6945836" y="381705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9" name="Овал 178">
              <a:extLst>
                <a:ext uri="{FF2B5EF4-FFF2-40B4-BE49-F238E27FC236}">
                  <a16:creationId xmlns:a16="http://schemas.microsoft.com/office/drawing/2014/main" id="{81365862-F706-43F6-929F-446071A21675}"/>
                </a:ext>
              </a:extLst>
            </p:cNvPr>
            <p:cNvSpPr/>
            <p:nvPr/>
          </p:nvSpPr>
          <p:spPr>
            <a:xfrm rot="8651905">
              <a:off x="7014355" y="388889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0" name="Овал 179">
              <a:extLst>
                <a:ext uri="{FF2B5EF4-FFF2-40B4-BE49-F238E27FC236}">
                  <a16:creationId xmlns:a16="http://schemas.microsoft.com/office/drawing/2014/main" id="{22F128B6-6AF0-41C4-8886-E9C1CBA3354E}"/>
                </a:ext>
              </a:extLst>
            </p:cNvPr>
            <p:cNvSpPr/>
            <p:nvPr/>
          </p:nvSpPr>
          <p:spPr>
            <a:xfrm rot="8651905">
              <a:off x="7082874" y="3960731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1" name="Овал 180">
              <a:extLst>
                <a:ext uri="{FF2B5EF4-FFF2-40B4-BE49-F238E27FC236}">
                  <a16:creationId xmlns:a16="http://schemas.microsoft.com/office/drawing/2014/main" id="{8557C495-4630-40F0-9B22-684A5F1BE485}"/>
                </a:ext>
              </a:extLst>
            </p:cNvPr>
            <p:cNvSpPr/>
            <p:nvPr/>
          </p:nvSpPr>
          <p:spPr>
            <a:xfrm rot="8651905">
              <a:off x="7151393" y="4032570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2" name="Овал 181">
              <a:extLst>
                <a:ext uri="{FF2B5EF4-FFF2-40B4-BE49-F238E27FC236}">
                  <a16:creationId xmlns:a16="http://schemas.microsoft.com/office/drawing/2014/main" id="{417A3FD6-1F6E-4E7C-BECC-995A5624E3BC}"/>
                </a:ext>
              </a:extLst>
            </p:cNvPr>
            <p:cNvSpPr/>
            <p:nvPr/>
          </p:nvSpPr>
          <p:spPr>
            <a:xfrm rot="8651905">
              <a:off x="6932698" y="363361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3" name="Овал 182">
              <a:extLst>
                <a:ext uri="{FF2B5EF4-FFF2-40B4-BE49-F238E27FC236}">
                  <a16:creationId xmlns:a16="http://schemas.microsoft.com/office/drawing/2014/main" id="{AB6A3A5F-B23E-4B5F-BA34-EEB93EDBD1CD}"/>
                </a:ext>
              </a:extLst>
            </p:cNvPr>
            <p:cNvSpPr/>
            <p:nvPr/>
          </p:nvSpPr>
          <p:spPr>
            <a:xfrm rot="8651905">
              <a:off x="7001216" y="370545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4" name="Овал 183">
              <a:extLst>
                <a:ext uri="{FF2B5EF4-FFF2-40B4-BE49-F238E27FC236}">
                  <a16:creationId xmlns:a16="http://schemas.microsoft.com/office/drawing/2014/main" id="{0D3EB423-E902-4482-B526-B25B985FCC89}"/>
                </a:ext>
              </a:extLst>
            </p:cNvPr>
            <p:cNvSpPr/>
            <p:nvPr/>
          </p:nvSpPr>
          <p:spPr>
            <a:xfrm rot="8651905">
              <a:off x="7069735" y="377729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5" name="Овал 184">
              <a:extLst>
                <a:ext uri="{FF2B5EF4-FFF2-40B4-BE49-F238E27FC236}">
                  <a16:creationId xmlns:a16="http://schemas.microsoft.com/office/drawing/2014/main" id="{AA9C4FD8-F16C-4F44-A956-48B29ADCBB53}"/>
                </a:ext>
              </a:extLst>
            </p:cNvPr>
            <p:cNvSpPr/>
            <p:nvPr/>
          </p:nvSpPr>
          <p:spPr>
            <a:xfrm rot="8651905">
              <a:off x="7138254" y="3849130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6" name="Овал 185">
              <a:extLst>
                <a:ext uri="{FF2B5EF4-FFF2-40B4-BE49-F238E27FC236}">
                  <a16:creationId xmlns:a16="http://schemas.microsoft.com/office/drawing/2014/main" id="{259FCE05-53D6-44B0-AA51-1ECD3F7CED24}"/>
                </a:ext>
              </a:extLst>
            </p:cNvPr>
            <p:cNvSpPr/>
            <p:nvPr/>
          </p:nvSpPr>
          <p:spPr>
            <a:xfrm rot="8651905">
              <a:off x="6727871" y="3742435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7" name="Овал 186">
              <a:extLst>
                <a:ext uri="{FF2B5EF4-FFF2-40B4-BE49-F238E27FC236}">
                  <a16:creationId xmlns:a16="http://schemas.microsoft.com/office/drawing/2014/main" id="{6196EA15-C8D9-4F55-951C-3717799756CB}"/>
                </a:ext>
              </a:extLst>
            </p:cNvPr>
            <p:cNvSpPr/>
            <p:nvPr/>
          </p:nvSpPr>
          <p:spPr>
            <a:xfrm rot="8651905">
              <a:off x="6796390" y="381427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Овал 187">
              <a:extLst>
                <a:ext uri="{FF2B5EF4-FFF2-40B4-BE49-F238E27FC236}">
                  <a16:creationId xmlns:a16="http://schemas.microsoft.com/office/drawing/2014/main" id="{790A357A-33D0-4000-9D16-12B65F3846BB}"/>
                </a:ext>
              </a:extLst>
            </p:cNvPr>
            <p:cNvSpPr/>
            <p:nvPr/>
          </p:nvSpPr>
          <p:spPr>
            <a:xfrm rot="8651905">
              <a:off x="6864908" y="388611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9" name="Овал 188">
              <a:extLst>
                <a:ext uri="{FF2B5EF4-FFF2-40B4-BE49-F238E27FC236}">
                  <a16:creationId xmlns:a16="http://schemas.microsoft.com/office/drawing/2014/main" id="{22B6A9A7-910D-4CCD-9083-78A1D4279170}"/>
                </a:ext>
              </a:extLst>
            </p:cNvPr>
            <p:cNvSpPr/>
            <p:nvPr/>
          </p:nvSpPr>
          <p:spPr>
            <a:xfrm rot="8651905">
              <a:off x="6933427" y="395795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Овал 189">
              <a:extLst>
                <a:ext uri="{FF2B5EF4-FFF2-40B4-BE49-F238E27FC236}">
                  <a16:creationId xmlns:a16="http://schemas.microsoft.com/office/drawing/2014/main" id="{22139E67-46F5-43CB-A542-9964F302B855}"/>
                </a:ext>
              </a:extLst>
            </p:cNvPr>
            <p:cNvSpPr/>
            <p:nvPr/>
          </p:nvSpPr>
          <p:spPr>
            <a:xfrm rot="8651905">
              <a:off x="6740280" y="3907339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1" name="Овал 190">
              <a:extLst>
                <a:ext uri="{FF2B5EF4-FFF2-40B4-BE49-F238E27FC236}">
                  <a16:creationId xmlns:a16="http://schemas.microsoft.com/office/drawing/2014/main" id="{0F1F4F38-666B-4525-ACC1-B522029FBAC6}"/>
                </a:ext>
              </a:extLst>
            </p:cNvPr>
            <p:cNvSpPr/>
            <p:nvPr/>
          </p:nvSpPr>
          <p:spPr>
            <a:xfrm rot="8651905">
              <a:off x="6808798" y="3979178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2" name="Овал 191">
              <a:extLst>
                <a:ext uri="{FF2B5EF4-FFF2-40B4-BE49-F238E27FC236}">
                  <a16:creationId xmlns:a16="http://schemas.microsoft.com/office/drawing/2014/main" id="{34A0CBD8-F2C5-48B3-BB98-620A6EAED18D}"/>
                </a:ext>
              </a:extLst>
            </p:cNvPr>
            <p:cNvSpPr/>
            <p:nvPr/>
          </p:nvSpPr>
          <p:spPr>
            <a:xfrm rot="8651905">
              <a:off x="7092081" y="3641519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3" name="Овал 192">
              <a:extLst>
                <a:ext uri="{FF2B5EF4-FFF2-40B4-BE49-F238E27FC236}">
                  <a16:creationId xmlns:a16="http://schemas.microsoft.com/office/drawing/2014/main" id="{D6D1B934-01A9-47B3-911C-C9CBCBB0F72F}"/>
                </a:ext>
              </a:extLst>
            </p:cNvPr>
            <p:cNvSpPr/>
            <p:nvPr/>
          </p:nvSpPr>
          <p:spPr>
            <a:xfrm rot="8651905">
              <a:off x="7160600" y="3713357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4" name="Группа 193">
            <a:extLst>
              <a:ext uri="{FF2B5EF4-FFF2-40B4-BE49-F238E27FC236}">
                <a16:creationId xmlns:a16="http://schemas.microsoft.com/office/drawing/2014/main" id="{1D602B87-3BDE-4999-95D5-A49B480C61E4}"/>
              </a:ext>
            </a:extLst>
          </p:cNvPr>
          <p:cNvGrpSpPr/>
          <p:nvPr/>
        </p:nvGrpSpPr>
        <p:grpSpPr>
          <a:xfrm>
            <a:off x="7137963" y="4471841"/>
            <a:ext cx="2985104" cy="2377651"/>
            <a:chOff x="4562938" y="5136846"/>
            <a:chExt cx="2083025" cy="1659140"/>
          </a:xfrm>
        </p:grpSpPr>
        <p:cxnSp>
          <p:nvCxnSpPr>
            <p:cNvPr id="195" name="Прямая со стрелкой 194">
              <a:extLst>
                <a:ext uri="{FF2B5EF4-FFF2-40B4-BE49-F238E27FC236}">
                  <a16:creationId xmlns:a16="http://schemas.microsoft.com/office/drawing/2014/main" id="{1334E3DA-AAB2-4319-A915-CDEE26626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7657" y="5136846"/>
              <a:ext cx="0" cy="16591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Группа 195">
              <a:extLst>
                <a:ext uri="{FF2B5EF4-FFF2-40B4-BE49-F238E27FC236}">
                  <a16:creationId xmlns:a16="http://schemas.microsoft.com/office/drawing/2014/main" id="{79AA08BA-64F7-43B3-BB55-18EEFE7A9758}"/>
                </a:ext>
              </a:extLst>
            </p:cNvPr>
            <p:cNvGrpSpPr/>
            <p:nvPr/>
          </p:nvGrpSpPr>
          <p:grpSpPr>
            <a:xfrm>
              <a:off x="4562938" y="5333768"/>
              <a:ext cx="2083025" cy="1231994"/>
              <a:chOff x="4562938" y="5333768"/>
              <a:chExt cx="2083025" cy="1231994"/>
            </a:xfrm>
          </p:grpSpPr>
          <p:cxnSp>
            <p:nvCxnSpPr>
              <p:cNvPr id="197" name="Прямая со стрелкой 196">
                <a:extLst>
                  <a:ext uri="{FF2B5EF4-FFF2-40B4-BE49-F238E27FC236}">
                    <a16:creationId xmlns:a16="http://schemas.microsoft.com/office/drawing/2014/main" id="{B9C30691-8EDB-46EA-9DBD-49B6F3F1F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2938" y="6565762"/>
                <a:ext cx="2083025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Овал 197">
                <a:extLst>
                  <a:ext uri="{FF2B5EF4-FFF2-40B4-BE49-F238E27FC236}">
                    <a16:creationId xmlns:a16="http://schemas.microsoft.com/office/drawing/2014/main" id="{10216E9B-D7D2-45BC-8DCF-5C3433EAE1AE}"/>
                  </a:ext>
                </a:extLst>
              </p:cNvPr>
              <p:cNvSpPr/>
              <p:nvPr/>
            </p:nvSpPr>
            <p:spPr>
              <a:xfrm rot="8651905">
                <a:off x="5469103" y="597699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9" name="Овал 198">
                <a:extLst>
                  <a:ext uri="{FF2B5EF4-FFF2-40B4-BE49-F238E27FC236}">
                    <a16:creationId xmlns:a16="http://schemas.microsoft.com/office/drawing/2014/main" id="{5482A6F1-6E77-4B86-8627-9F44B2697FA7}"/>
                  </a:ext>
                </a:extLst>
              </p:cNvPr>
              <p:cNvSpPr/>
              <p:nvPr/>
            </p:nvSpPr>
            <p:spPr>
              <a:xfrm rot="8651905">
                <a:off x="5538308" y="604273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0" name="Овал 199">
                <a:extLst>
                  <a:ext uri="{FF2B5EF4-FFF2-40B4-BE49-F238E27FC236}">
                    <a16:creationId xmlns:a16="http://schemas.microsoft.com/office/drawing/2014/main" id="{04645A15-8C5D-451D-BB7D-DE81CA235D6D}"/>
                  </a:ext>
                </a:extLst>
              </p:cNvPr>
              <p:cNvSpPr/>
              <p:nvPr/>
            </p:nvSpPr>
            <p:spPr>
              <a:xfrm rot="8651905">
                <a:off x="5607514" y="610848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1" name="Овал 200">
                <a:extLst>
                  <a:ext uri="{FF2B5EF4-FFF2-40B4-BE49-F238E27FC236}">
                    <a16:creationId xmlns:a16="http://schemas.microsoft.com/office/drawing/2014/main" id="{0A427ED2-1DE4-42B6-AA78-C7BD687B4138}"/>
                  </a:ext>
                </a:extLst>
              </p:cNvPr>
              <p:cNvSpPr/>
              <p:nvPr/>
            </p:nvSpPr>
            <p:spPr>
              <a:xfrm rot="8651905">
                <a:off x="5676720" y="617422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2" name="Овал 201">
                <a:extLst>
                  <a:ext uri="{FF2B5EF4-FFF2-40B4-BE49-F238E27FC236}">
                    <a16:creationId xmlns:a16="http://schemas.microsoft.com/office/drawing/2014/main" id="{5A0D0564-3391-4871-9366-1A74CE323E3E}"/>
                  </a:ext>
                </a:extLst>
              </p:cNvPr>
              <p:cNvSpPr/>
              <p:nvPr/>
            </p:nvSpPr>
            <p:spPr>
              <a:xfrm rot="8651905">
                <a:off x="5745926" y="623997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3" name="Овал 202">
                <a:extLst>
                  <a:ext uri="{FF2B5EF4-FFF2-40B4-BE49-F238E27FC236}">
                    <a16:creationId xmlns:a16="http://schemas.microsoft.com/office/drawing/2014/main" id="{FEFA5B52-2FE5-45D3-887E-A4B8D6A7DADE}"/>
                  </a:ext>
                </a:extLst>
              </p:cNvPr>
              <p:cNvSpPr/>
              <p:nvPr/>
            </p:nvSpPr>
            <p:spPr>
              <a:xfrm rot="8651905">
                <a:off x="5815131" y="630571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4" name="Овал 203">
                <a:extLst>
                  <a:ext uri="{FF2B5EF4-FFF2-40B4-BE49-F238E27FC236}">
                    <a16:creationId xmlns:a16="http://schemas.microsoft.com/office/drawing/2014/main" id="{FFA636AE-0AFE-42C7-8EDD-D0F2B2C63512}"/>
                  </a:ext>
                </a:extLst>
              </p:cNvPr>
              <p:cNvSpPr/>
              <p:nvPr/>
            </p:nvSpPr>
            <p:spPr>
              <a:xfrm rot="8651905">
                <a:off x="5884337" y="637145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5" name="Овал 204">
                <a:extLst>
                  <a:ext uri="{FF2B5EF4-FFF2-40B4-BE49-F238E27FC236}">
                    <a16:creationId xmlns:a16="http://schemas.microsoft.com/office/drawing/2014/main" id="{23C3E3F0-40A7-48A1-9155-ADB9A6787A85}"/>
                  </a:ext>
                </a:extLst>
              </p:cNvPr>
              <p:cNvSpPr/>
              <p:nvPr/>
            </p:nvSpPr>
            <p:spPr>
              <a:xfrm rot="8651905">
                <a:off x="5663449" y="600635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6" name="Овал 205">
                <a:extLst>
                  <a:ext uri="{FF2B5EF4-FFF2-40B4-BE49-F238E27FC236}">
                    <a16:creationId xmlns:a16="http://schemas.microsoft.com/office/drawing/2014/main" id="{10165016-1EFB-42CC-8D3F-7ACB9E4E706C}"/>
                  </a:ext>
                </a:extLst>
              </p:cNvPr>
              <p:cNvSpPr/>
              <p:nvPr/>
            </p:nvSpPr>
            <p:spPr>
              <a:xfrm rot="8651905">
                <a:off x="5732655" y="607209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7" name="Овал 206">
                <a:extLst>
                  <a:ext uri="{FF2B5EF4-FFF2-40B4-BE49-F238E27FC236}">
                    <a16:creationId xmlns:a16="http://schemas.microsoft.com/office/drawing/2014/main" id="{167F30FA-7FB0-4CDA-8F1F-EBFA3685A6B2}"/>
                  </a:ext>
                </a:extLst>
              </p:cNvPr>
              <p:cNvSpPr/>
              <p:nvPr/>
            </p:nvSpPr>
            <p:spPr>
              <a:xfrm rot="8651905">
                <a:off x="5801861" y="613783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8" name="Овал 207">
                <a:extLst>
                  <a:ext uri="{FF2B5EF4-FFF2-40B4-BE49-F238E27FC236}">
                    <a16:creationId xmlns:a16="http://schemas.microsoft.com/office/drawing/2014/main" id="{5447EB77-3545-48F9-8B2D-3D1309753835}"/>
                  </a:ext>
                </a:extLst>
              </p:cNvPr>
              <p:cNvSpPr/>
              <p:nvPr/>
            </p:nvSpPr>
            <p:spPr>
              <a:xfrm rot="8651905">
                <a:off x="5871067" y="620358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9" name="Овал 208">
                <a:extLst>
                  <a:ext uri="{FF2B5EF4-FFF2-40B4-BE49-F238E27FC236}">
                    <a16:creationId xmlns:a16="http://schemas.microsoft.com/office/drawing/2014/main" id="{B9F740EF-4FCE-456F-9456-37579B369011}"/>
                  </a:ext>
                </a:extLst>
              </p:cNvPr>
              <p:cNvSpPr/>
              <p:nvPr/>
            </p:nvSpPr>
            <p:spPr>
              <a:xfrm rot="8651905">
                <a:off x="5456569" y="610593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0" name="Овал 209">
                <a:extLst>
                  <a:ext uri="{FF2B5EF4-FFF2-40B4-BE49-F238E27FC236}">
                    <a16:creationId xmlns:a16="http://schemas.microsoft.com/office/drawing/2014/main" id="{44416A71-B9CA-4573-B428-81E56A131887}"/>
                  </a:ext>
                </a:extLst>
              </p:cNvPr>
              <p:cNvSpPr/>
              <p:nvPr/>
            </p:nvSpPr>
            <p:spPr>
              <a:xfrm rot="8651905">
                <a:off x="5525775" y="617168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1" name="Овал 210">
                <a:extLst>
                  <a:ext uri="{FF2B5EF4-FFF2-40B4-BE49-F238E27FC236}">
                    <a16:creationId xmlns:a16="http://schemas.microsoft.com/office/drawing/2014/main" id="{201544A5-DE82-46C6-B4FB-2D5CDE7BDA2E}"/>
                  </a:ext>
                </a:extLst>
              </p:cNvPr>
              <p:cNvSpPr/>
              <p:nvPr/>
            </p:nvSpPr>
            <p:spPr>
              <a:xfrm rot="8651905">
                <a:off x="5594981" y="623742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2" name="Овал 211">
                <a:extLst>
                  <a:ext uri="{FF2B5EF4-FFF2-40B4-BE49-F238E27FC236}">
                    <a16:creationId xmlns:a16="http://schemas.microsoft.com/office/drawing/2014/main" id="{984308FB-94E9-4CCC-8E0E-26D7F207CA8F}"/>
                  </a:ext>
                </a:extLst>
              </p:cNvPr>
              <p:cNvSpPr/>
              <p:nvPr/>
            </p:nvSpPr>
            <p:spPr>
              <a:xfrm rot="8651905">
                <a:off x="5664187" y="630317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3" name="Овал 212">
                <a:extLst>
                  <a:ext uri="{FF2B5EF4-FFF2-40B4-BE49-F238E27FC236}">
                    <a16:creationId xmlns:a16="http://schemas.microsoft.com/office/drawing/2014/main" id="{A55EB417-C529-4488-87EE-33ED13DAB107}"/>
                  </a:ext>
                </a:extLst>
              </p:cNvPr>
              <p:cNvSpPr/>
              <p:nvPr/>
            </p:nvSpPr>
            <p:spPr>
              <a:xfrm rot="8651905">
                <a:off x="5469103" y="625685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4" name="Овал 213">
                <a:extLst>
                  <a:ext uri="{FF2B5EF4-FFF2-40B4-BE49-F238E27FC236}">
                    <a16:creationId xmlns:a16="http://schemas.microsoft.com/office/drawing/2014/main" id="{AEEBAD88-2946-4172-99D1-5A23FA11AC1D}"/>
                  </a:ext>
                </a:extLst>
              </p:cNvPr>
              <p:cNvSpPr/>
              <p:nvPr/>
            </p:nvSpPr>
            <p:spPr>
              <a:xfrm rot="8651905">
                <a:off x="5538308" y="632259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5" name="Овал 214">
                <a:extLst>
                  <a:ext uri="{FF2B5EF4-FFF2-40B4-BE49-F238E27FC236}">
                    <a16:creationId xmlns:a16="http://schemas.microsoft.com/office/drawing/2014/main" id="{C28FD228-DD47-4DCA-9037-4A678E5D0AEA}"/>
                  </a:ext>
                </a:extLst>
              </p:cNvPr>
              <p:cNvSpPr/>
              <p:nvPr/>
            </p:nvSpPr>
            <p:spPr>
              <a:xfrm rot="8651905">
                <a:off x="5824430" y="601358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8" name="Овал 217">
                <a:extLst>
                  <a:ext uri="{FF2B5EF4-FFF2-40B4-BE49-F238E27FC236}">
                    <a16:creationId xmlns:a16="http://schemas.microsoft.com/office/drawing/2014/main" id="{4D067921-4C1C-4858-8B96-2DA1369E8806}"/>
                  </a:ext>
                </a:extLst>
              </p:cNvPr>
              <p:cNvSpPr/>
              <p:nvPr/>
            </p:nvSpPr>
            <p:spPr>
              <a:xfrm rot="8651905">
                <a:off x="5893636" y="607932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9" name="Овал 218">
                <a:extLst>
                  <a:ext uri="{FF2B5EF4-FFF2-40B4-BE49-F238E27FC236}">
                    <a16:creationId xmlns:a16="http://schemas.microsoft.com/office/drawing/2014/main" id="{FEA93383-652B-4877-8424-9888F9E6A717}"/>
                  </a:ext>
                </a:extLst>
              </p:cNvPr>
              <p:cNvSpPr/>
              <p:nvPr/>
            </p:nvSpPr>
            <p:spPr>
              <a:xfrm rot="7691066" flipH="1">
                <a:off x="5952532" y="5351045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0" name="Овал 219">
                <a:extLst>
                  <a:ext uri="{FF2B5EF4-FFF2-40B4-BE49-F238E27FC236}">
                    <a16:creationId xmlns:a16="http://schemas.microsoft.com/office/drawing/2014/main" id="{09277A73-1783-4235-8928-C31BEC00D3F1}"/>
                  </a:ext>
                </a:extLst>
              </p:cNvPr>
              <p:cNvSpPr/>
              <p:nvPr/>
            </p:nvSpPr>
            <p:spPr>
              <a:xfrm rot="7691066" flipH="1">
                <a:off x="6021737" y="5416788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1" name="Овал 220">
                <a:extLst>
                  <a:ext uri="{FF2B5EF4-FFF2-40B4-BE49-F238E27FC236}">
                    <a16:creationId xmlns:a16="http://schemas.microsoft.com/office/drawing/2014/main" id="{D812607E-15BF-48AF-B1D1-A7CF9EB39813}"/>
                  </a:ext>
                </a:extLst>
              </p:cNvPr>
              <p:cNvSpPr/>
              <p:nvPr/>
            </p:nvSpPr>
            <p:spPr>
              <a:xfrm rot="7691066" flipH="1">
                <a:off x="6090943" y="5482532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2" name="Овал 221">
                <a:extLst>
                  <a:ext uri="{FF2B5EF4-FFF2-40B4-BE49-F238E27FC236}">
                    <a16:creationId xmlns:a16="http://schemas.microsoft.com/office/drawing/2014/main" id="{D50F1873-FFB1-4D2E-B41D-B36FA570DE64}"/>
                  </a:ext>
                </a:extLst>
              </p:cNvPr>
              <p:cNvSpPr/>
              <p:nvPr/>
            </p:nvSpPr>
            <p:spPr>
              <a:xfrm rot="7691066" flipH="1">
                <a:off x="6160149" y="5548275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3" name="Овал 222">
                <a:extLst>
                  <a:ext uri="{FF2B5EF4-FFF2-40B4-BE49-F238E27FC236}">
                    <a16:creationId xmlns:a16="http://schemas.microsoft.com/office/drawing/2014/main" id="{805E2B4D-A329-4783-A00B-81FECF1E685A}"/>
                  </a:ext>
                </a:extLst>
              </p:cNvPr>
              <p:cNvSpPr/>
              <p:nvPr/>
            </p:nvSpPr>
            <p:spPr>
              <a:xfrm rot="7691066" flipH="1">
                <a:off x="6229354" y="5614019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4" name="Овал 223">
                <a:extLst>
                  <a:ext uri="{FF2B5EF4-FFF2-40B4-BE49-F238E27FC236}">
                    <a16:creationId xmlns:a16="http://schemas.microsoft.com/office/drawing/2014/main" id="{EFF11F50-E76D-472B-9D9C-E17D11A88821}"/>
                  </a:ext>
                </a:extLst>
              </p:cNvPr>
              <p:cNvSpPr/>
              <p:nvPr/>
            </p:nvSpPr>
            <p:spPr>
              <a:xfrm rot="7691066" flipH="1">
                <a:off x="6343454" y="5685980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5" name="Овал 224">
                <a:extLst>
                  <a:ext uri="{FF2B5EF4-FFF2-40B4-BE49-F238E27FC236}">
                    <a16:creationId xmlns:a16="http://schemas.microsoft.com/office/drawing/2014/main" id="{976120EA-FDCD-4522-8FFF-DF622FD05443}"/>
                  </a:ext>
                </a:extLst>
              </p:cNvPr>
              <p:cNvSpPr/>
              <p:nvPr/>
            </p:nvSpPr>
            <p:spPr>
              <a:xfrm rot="7691066" flipH="1">
                <a:off x="6412661" y="5760043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6" name="Овал 225">
                <a:extLst>
                  <a:ext uri="{FF2B5EF4-FFF2-40B4-BE49-F238E27FC236}">
                    <a16:creationId xmlns:a16="http://schemas.microsoft.com/office/drawing/2014/main" id="{2D6FAAC9-365C-471A-8D55-86FAD82EAA44}"/>
                  </a:ext>
                </a:extLst>
              </p:cNvPr>
              <p:cNvSpPr/>
              <p:nvPr/>
            </p:nvSpPr>
            <p:spPr>
              <a:xfrm rot="7691066" flipH="1">
                <a:off x="6146878" y="5380400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7" name="Овал 226">
                <a:extLst>
                  <a:ext uri="{FF2B5EF4-FFF2-40B4-BE49-F238E27FC236}">
                    <a16:creationId xmlns:a16="http://schemas.microsoft.com/office/drawing/2014/main" id="{839CFDEB-F09C-43B0-BD87-A697B53F79E4}"/>
                  </a:ext>
                </a:extLst>
              </p:cNvPr>
              <p:cNvSpPr/>
              <p:nvPr/>
            </p:nvSpPr>
            <p:spPr>
              <a:xfrm rot="7691066" flipH="1">
                <a:off x="6216084" y="5446144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8" name="Овал 227">
                <a:extLst>
                  <a:ext uri="{FF2B5EF4-FFF2-40B4-BE49-F238E27FC236}">
                    <a16:creationId xmlns:a16="http://schemas.microsoft.com/office/drawing/2014/main" id="{7C360A55-F9F0-4AC7-B654-5829BC7D4B53}"/>
                  </a:ext>
                </a:extLst>
              </p:cNvPr>
              <p:cNvSpPr/>
              <p:nvPr/>
            </p:nvSpPr>
            <p:spPr>
              <a:xfrm rot="7691066" flipH="1">
                <a:off x="6285290" y="5511887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9" name="Овал 228">
                <a:extLst>
                  <a:ext uri="{FF2B5EF4-FFF2-40B4-BE49-F238E27FC236}">
                    <a16:creationId xmlns:a16="http://schemas.microsoft.com/office/drawing/2014/main" id="{73F5E462-1638-44B5-95EA-60E8DD5DB9EC}"/>
                  </a:ext>
                </a:extLst>
              </p:cNvPr>
              <p:cNvSpPr/>
              <p:nvPr/>
            </p:nvSpPr>
            <p:spPr>
              <a:xfrm rot="7691066" flipH="1">
                <a:off x="6354495" y="5545702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0" name="Овал 229">
                <a:extLst>
                  <a:ext uri="{FF2B5EF4-FFF2-40B4-BE49-F238E27FC236}">
                    <a16:creationId xmlns:a16="http://schemas.microsoft.com/office/drawing/2014/main" id="{D9E6AC95-7123-43CC-AE83-1E634B1066BD}"/>
                  </a:ext>
                </a:extLst>
              </p:cNvPr>
              <p:cNvSpPr/>
              <p:nvPr/>
            </p:nvSpPr>
            <p:spPr>
              <a:xfrm rot="7691066" flipH="1">
                <a:off x="5939998" y="5479988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1" name="Овал 230">
                <a:extLst>
                  <a:ext uri="{FF2B5EF4-FFF2-40B4-BE49-F238E27FC236}">
                    <a16:creationId xmlns:a16="http://schemas.microsoft.com/office/drawing/2014/main" id="{E3FD7293-2480-4383-9993-1BC6A38BE982}"/>
                  </a:ext>
                </a:extLst>
              </p:cNvPr>
              <p:cNvSpPr/>
              <p:nvPr/>
            </p:nvSpPr>
            <p:spPr>
              <a:xfrm rot="7691066" flipH="1">
                <a:off x="6009204" y="5545732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2" name="Овал 231">
                <a:extLst>
                  <a:ext uri="{FF2B5EF4-FFF2-40B4-BE49-F238E27FC236}">
                    <a16:creationId xmlns:a16="http://schemas.microsoft.com/office/drawing/2014/main" id="{82E1421F-501B-4C7E-8E42-95F8D3146AC3}"/>
                  </a:ext>
                </a:extLst>
              </p:cNvPr>
              <p:cNvSpPr/>
              <p:nvPr/>
            </p:nvSpPr>
            <p:spPr>
              <a:xfrm rot="7691066" flipH="1">
                <a:off x="6078410" y="5611475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3" name="Овал 232">
                <a:extLst>
                  <a:ext uri="{FF2B5EF4-FFF2-40B4-BE49-F238E27FC236}">
                    <a16:creationId xmlns:a16="http://schemas.microsoft.com/office/drawing/2014/main" id="{432E4E95-BE41-4510-AD91-96A2631C0948}"/>
                  </a:ext>
                </a:extLst>
              </p:cNvPr>
              <p:cNvSpPr/>
              <p:nvPr/>
            </p:nvSpPr>
            <p:spPr>
              <a:xfrm rot="7691066" flipH="1">
                <a:off x="6207953" y="5704455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4" name="Овал 233">
                <a:extLst>
                  <a:ext uri="{FF2B5EF4-FFF2-40B4-BE49-F238E27FC236}">
                    <a16:creationId xmlns:a16="http://schemas.microsoft.com/office/drawing/2014/main" id="{67F7ABF5-F936-4283-9162-94B710F86B08}"/>
                  </a:ext>
                </a:extLst>
              </p:cNvPr>
              <p:cNvSpPr/>
              <p:nvPr/>
            </p:nvSpPr>
            <p:spPr>
              <a:xfrm rot="7691066" flipH="1">
                <a:off x="5973609" y="5642552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5" name="Овал 234">
                <a:extLst>
                  <a:ext uri="{FF2B5EF4-FFF2-40B4-BE49-F238E27FC236}">
                    <a16:creationId xmlns:a16="http://schemas.microsoft.com/office/drawing/2014/main" id="{C337B0D7-3E73-4053-A30B-2B32988C1511}"/>
                  </a:ext>
                </a:extLst>
              </p:cNvPr>
              <p:cNvSpPr/>
              <p:nvPr/>
            </p:nvSpPr>
            <p:spPr>
              <a:xfrm rot="7691066" flipH="1">
                <a:off x="6090780" y="5721410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6" name="Овал 235">
                <a:extLst>
                  <a:ext uri="{FF2B5EF4-FFF2-40B4-BE49-F238E27FC236}">
                    <a16:creationId xmlns:a16="http://schemas.microsoft.com/office/drawing/2014/main" id="{4D97CFBA-25EC-4B5C-94DC-70BF51D83EC2}"/>
                  </a:ext>
                </a:extLst>
              </p:cNvPr>
              <p:cNvSpPr/>
              <p:nvPr/>
            </p:nvSpPr>
            <p:spPr>
              <a:xfrm rot="7691066" flipH="1">
                <a:off x="6307859" y="5387634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7" name="Овал 236">
                <a:extLst>
                  <a:ext uri="{FF2B5EF4-FFF2-40B4-BE49-F238E27FC236}">
                    <a16:creationId xmlns:a16="http://schemas.microsoft.com/office/drawing/2014/main" id="{9A94FBE7-B21A-4976-837B-90B34B3F93FD}"/>
                  </a:ext>
                </a:extLst>
              </p:cNvPr>
              <p:cNvSpPr/>
              <p:nvPr/>
            </p:nvSpPr>
            <p:spPr>
              <a:xfrm rot="7691066" flipH="1">
                <a:off x="6377065" y="5421449"/>
                <a:ext cx="77650" cy="81739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8" name="Овал 237">
                <a:extLst>
                  <a:ext uri="{FF2B5EF4-FFF2-40B4-BE49-F238E27FC236}">
                    <a16:creationId xmlns:a16="http://schemas.microsoft.com/office/drawing/2014/main" id="{257EFE32-F78C-4560-85E1-C8985CA58CB3}"/>
                  </a:ext>
                </a:extLst>
              </p:cNvPr>
              <p:cNvSpPr/>
              <p:nvPr/>
            </p:nvSpPr>
            <p:spPr>
              <a:xfrm rot="8651905">
                <a:off x="5020337" y="533376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9" name="Овал 238">
                <a:extLst>
                  <a:ext uri="{FF2B5EF4-FFF2-40B4-BE49-F238E27FC236}">
                    <a16:creationId xmlns:a16="http://schemas.microsoft.com/office/drawing/2014/main" id="{814C474A-61CA-4766-A574-47076D6FFBF4}"/>
                  </a:ext>
                </a:extLst>
              </p:cNvPr>
              <p:cNvSpPr/>
              <p:nvPr/>
            </p:nvSpPr>
            <p:spPr>
              <a:xfrm rot="8651905">
                <a:off x="5089543" y="539951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0" name="Овал 239">
                <a:extLst>
                  <a:ext uri="{FF2B5EF4-FFF2-40B4-BE49-F238E27FC236}">
                    <a16:creationId xmlns:a16="http://schemas.microsoft.com/office/drawing/2014/main" id="{DE3EA1A0-A285-4A95-BE29-6828E1F6CA36}"/>
                  </a:ext>
                </a:extLst>
              </p:cNvPr>
              <p:cNvSpPr/>
              <p:nvPr/>
            </p:nvSpPr>
            <p:spPr>
              <a:xfrm rot="8651905">
                <a:off x="5158749" y="546525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1" name="Овал 240">
                <a:extLst>
                  <a:ext uri="{FF2B5EF4-FFF2-40B4-BE49-F238E27FC236}">
                    <a16:creationId xmlns:a16="http://schemas.microsoft.com/office/drawing/2014/main" id="{34063CB5-9EF7-4EBA-93A1-940AB14672AA}"/>
                  </a:ext>
                </a:extLst>
              </p:cNvPr>
              <p:cNvSpPr/>
              <p:nvPr/>
            </p:nvSpPr>
            <p:spPr>
              <a:xfrm rot="8651905">
                <a:off x="5227954" y="553099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2" name="Овал 241">
                <a:extLst>
                  <a:ext uri="{FF2B5EF4-FFF2-40B4-BE49-F238E27FC236}">
                    <a16:creationId xmlns:a16="http://schemas.microsoft.com/office/drawing/2014/main" id="{BCB64AF8-8B92-489D-95BB-CDD05EE843F0}"/>
                  </a:ext>
                </a:extLst>
              </p:cNvPr>
              <p:cNvSpPr/>
              <p:nvPr/>
            </p:nvSpPr>
            <p:spPr>
              <a:xfrm rot="8651905">
                <a:off x="5297160" y="559674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3" name="Овал 242">
                <a:extLst>
                  <a:ext uri="{FF2B5EF4-FFF2-40B4-BE49-F238E27FC236}">
                    <a16:creationId xmlns:a16="http://schemas.microsoft.com/office/drawing/2014/main" id="{1537B4F8-FD9D-4005-9974-758AC6A8992A}"/>
                  </a:ext>
                </a:extLst>
              </p:cNvPr>
              <p:cNvSpPr/>
              <p:nvPr/>
            </p:nvSpPr>
            <p:spPr>
              <a:xfrm rot="8651905">
                <a:off x="5366366" y="566248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4" name="Овал 243">
                <a:extLst>
                  <a:ext uri="{FF2B5EF4-FFF2-40B4-BE49-F238E27FC236}">
                    <a16:creationId xmlns:a16="http://schemas.microsoft.com/office/drawing/2014/main" id="{DA7783D7-7C5F-475B-8456-EBB60E5D2CCC}"/>
                  </a:ext>
                </a:extLst>
              </p:cNvPr>
              <p:cNvSpPr/>
              <p:nvPr/>
            </p:nvSpPr>
            <p:spPr>
              <a:xfrm rot="8651905">
                <a:off x="5435572" y="572822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5" name="Овал 244">
                <a:extLst>
                  <a:ext uri="{FF2B5EF4-FFF2-40B4-BE49-F238E27FC236}">
                    <a16:creationId xmlns:a16="http://schemas.microsoft.com/office/drawing/2014/main" id="{68662498-12AF-40F9-9F40-31B0FFFC7A10}"/>
                  </a:ext>
                </a:extLst>
              </p:cNvPr>
              <p:cNvSpPr/>
              <p:nvPr/>
            </p:nvSpPr>
            <p:spPr>
              <a:xfrm rot="8651905">
                <a:off x="5214684" y="536312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6" name="Овал 245">
                <a:extLst>
                  <a:ext uri="{FF2B5EF4-FFF2-40B4-BE49-F238E27FC236}">
                    <a16:creationId xmlns:a16="http://schemas.microsoft.com/office/drawing/2014/main" id="{F63C9181-0E85-443F-BEE1-106077F6616A}"/>
                  </a:ext>
                </a:extLst>
              </p:cNvPr>
              <p:cNvSpPr/>
              <p:nvPr/>
            </p:nvSpPr>
            <p:spPr>
              <a:xfrm rot="8651905">
                <a:off x="5283890" y="542886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7" name="Овал 246">
                <a:extLst>
                  <a:ext uri="{FF2B5EF4-FFF2-40B4-BE49-F238E27FC236}">
                    <a16:creationId xmlns:a16="http://schemas.microsoft.com/office/drawing/2014/main" id="{17CE07BD-84D0-406A-B37A-C9D0A19114F9}"/>
                  </a:ext>
                </a:extLst>
              </p:cNvPr>
              <p:cNvSpPr/>
              <p:nvPr/>
            </p:nvSpPr>
            <p:spPr>
              <a:xfrm rot="8651905">
                <a:off x="5353096" y="549461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8" name="Овал 247">
                <a:extLst>
                  <a:ext uri="{FF2B5EF4-FFF2-40B4-BE49-F238E27FC236}">
                    <a16:creationId xmlns:a16="http://schemas.microsoft.com/office/drawing/2014/main" id="{797B873D-577A-4AB3-B409-8E3B693C2EAD}"/>
                  </a:ext>
                </a:extLst>
              </p:cNvPr>
              <p:cNvSpPr/>
              <p:nvPr/>
            </p:nvSpPr>
            <p:spPr>
              <a:xfrm rot="8651905">
                <a:off x="5422301" y="5560354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9" name="Овал 248">
                <a:extLst>
                  <a:ext uri="{FF2B5EF4-FFF2-40B4-BE49-F238E27FC236}">
                    <a16:creationId xmlns:a16="http://schemas.microsoft.com/office/drawing/2014/main" id="{4401E7F0-0425-4F40-B976-7D9AD11AC48A}"/>
                  </a:ext>
                </a:extLst>
              </p:cNvPr>
              <p:cNvSpPr/>
              <p:nvPr/>
            </p:nvSpPr>
            <p:spPr>
              <a:xfrm rot="8651905">
                <a:off x="5007804" y="546271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0" name="Овал 249">
                <a:extLst>
                  <a:ext uri="{FF2B5EF4-FFF2-40B4-BE49-F238E27FC236}">
                    <a16:creationId xmlns:a16="http://schemas.microsoft.com/office/drawing/2014/main" id="{02DE733B-1263-4A27-AB31-FAF148727B0A}"/>
                  </a:ext>
                </a:extLst>
              </p:cNvPr>
              <p:cNvSpPr/>
              <p:nvPr/>
            </p:nvSpPr>
            <p:spPr>
              <a:xfrm rot="8651905">
                <a:off x="5077010" y="552845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1" name="Овал 250">
                <a:extLst>
                  <a:ext uri="{FF2B5EF4-FFF2-40B4-BE49-F238E27FC236}">
                    <a16:creationId xmlns:a16="http://schemas.microsoft.com/office/drawing/2014/main" id="{A5E585CF-EF70-4E29-8607-8BAD7465A9BB}"/>
                  </a:ext>
                </a:extLst>
              </p:cNvPr>
              <p:cNvSpPr/>
              <p:nvPr/>
            </p:nvSpPr>
            <p:spPr>
              <a:xfrm rot="8651905">
                <a:off x="5146215" y="559419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2" name="Овал 251">
                <a:extLst>
                  <a:ext uri="{FF2B5EF4-FFF2-40B4-BE49-F238E27FC236}">
                    <a16:creationId xmlns:a16="http://schemas.microsoft.com/office/drawing/2014/main" id="{39F74866-A16F-49AC-AA36-F56684D274C6}"/>
                  </a:ext>
                </a:extLst>
              </p:cNvPr>
              <p:cNvSpPr/>
              <p:nvPr/>
            </p:nvSpPr>
            <p:spPr>
              <a:xfrm rot="8651905">
                <a:off x="5215421" y="565994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3" name="Овал 252">
                <a:extLst>
                  <a:ext uri="{FF2B5EF4-FFF2-40B4-BE49-F238E27FC236}">
                    <a16:creationId xmlns:a16="http://schemas.microsoft.com/office/drawing/2014/main" id="{F49EE168-C0E6-4A4E-8014-F35E3C12A911}"/>
                  </a:ext>
                </a:extLst>
              </p:cNvPr>
              <p:cNvSpPr/>
              <p:nvPr/>
            </p:nvSpPr>
            <p:spPr>
              <a:xfrm rot="8651905">
                <a:off x="5020337" y="5613624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4" name="Овал 253">
                <a:extLst>
                  <a:ext uri="{FF2B5EF4-FFF2-40B4-BE49-F238E27FC236}">
                    <a16:creationId xmlns:a16="http://schemas.microsoft.com/office/drawing/2014/main" id="{06C44C96-3CC7-4A79-BB27-056DB0A41C95}"/>
                  </a:ext>
                </a:extLst>
              </p:cNvPr>
              <p:cNvSpPr/>
              <p:nvPr/>
            </p:nvSpPr>
            <p:spPr>
              <a:xfrm rot="8651905">
                <a:off x="5089543" y="567936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5" name="Овал 254">
                <a:extLst>
                  <a:ext uri="{FF2B5EF4-FFF2-40B4-BE49-F238E27FC236}">
                    <a16:creationId xmlns:a16="http://schemas.microsoft.com/office/drawing/2014/main" id="{2EB6FB97-F17E-47F5-B99C-5D5C4BDB0814}"/>
                  </a:ext>
                </a:extLst>
              </p:cNvPr>
              <p:cNvSpPr/>
              <p:nvPr/>
            </p:nvSpPr>
            <p:spPr>
              <a:xfrm rot="8651905">
                <a:off x="5375665" y="537035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6" name="Овал 255">
                <a:extLst>
                  <a:ext uri="{FF2B5EF4-FFF2-40B4-BE49-F238E27FC236}">
                    <a16:creationId xmlns:a16="http://schemas.microsoft.com/office/drawing/2014/main" id="{1E2EE43E-0EAD-4303-95D6-44C535A39D7D}"/>
                  </a:ext>
                </a:extLst>
              </p:cNvPr>
              <p:cNvSpPr/>
              <p:nvPr/>
            </p:nvSpPr>
            <p:spPr>
              <a:xfrm rot="8651905">
                <a:off x="5444871" y="543610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0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35934" y="1310385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CB8739F-A992-41C8-84CC-01BA721BDA4E}"/>
              </a:ext>
            </a:extLst>
          </p:cNvPr>
          <p:cNvGrpSpPr/>
          <p:nvPr/>
        </p:nvGrpSpPr>
        <p:grpSpPr>
          <a:xfrm>
            <a:off x="757830" y="3429158"/>
            <a:ext cx="4099583" cy="3437298"/>
            <a:chOff x="539552" y="2852936"/>
            <a:chExt cx="4587093" cy="3846052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357399-0D94-4E68-9180-3FB78901F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305" y="2852936"/>
              <a:ext cx="0" cy="384605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8E6FBD7E-E69A-452C-9E3D-C74C5CBC5664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6165305"/>
              <a:ext cx="4587093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FBE7E001-D183-4386-B9D7-7C46C6F053BB}"/>
                </a:ext>
              </a:extLst>
            </p:cNvPr>
            <p:cNvSpPr/>
            <p:nvPr/>
          </p:nvSpPr>
          <p:spPr>
            <a:xfrm rot="8651905">
              <a:off x="2535045" y="48004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7301FCE7-EB68-4022-AA51-338BA72C248A}"/>
                </a:ext>
              </a:extLst>
            </p:cNvPr>
            <p:cNvSpPr/>
            <p:nvPr/>
          </p:nvSpPr>
          <p:spPr>
            <a:xfrm rot="8651905">
              <a:off x="2687445" y="49528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C5E3886-6715-48F2-BD07-79DC2C4A3FFB}"/>
                </a:ext>
              </a:extLst>
            </p:cNvPr>
            <p:cNvSpPr/>
            <p:nvPr/>
          </p:nvSpPr>
          <p:spPr>
            <a:xfrm rot="8651905">
              <a:off x="2839845" y="51052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763FFF-90AD-4464-B12C-2A26A2E5CB14}"/>
                </a:ext>
              </a:extLst>
            </p:cNvPr>
            <p:cNvSpPr/>
            <p:nvPr/>
          </p:nvSpPr>
          <p:spPr>
            <a:xfrm rot="8651905">
              <a:off x="2992245" y="52576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FAD7E886-F73E-4AF1-934B-1640F9B1930B}"/>
                </a:ext>
              </a:extLst>
            </p:cNvPr>
            <p:cNvSpPr/>
            <p:nvPr/>
          </p:nvSpPr>
          <p:spPr>
            <a:xfrm rot="8651905">
              <a:off x="3144645" y="54100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AE1CD110-A19E-4205-8DE7-10F80D962F18}"/>
                </a:ext>
              </a:extLst>
            </p:cNvPr>
            <p:cNvSpPr/>
            <p:nvPr/>
          </p:nvSpPr>
          <p:spPr>
            <a:xfrm rot="8651905">
              <a:off x="3297045" y="55624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7718156-EDC7-4DD7-AB33-FAB287E9BD18}"/>
                </a:ext>
              </a:extLst>
            </p:cNvPr>
            <p:cNvSpPr/>
            <p:nvPr/>
          </p:nvSpPr>
          <p:spPr>
            <a:xfrm rot="8651905">
              <a:off x="3449445" y="571488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6A9B9E56-420F-454E-9A66-7E975DB35503}"/>
                </a:ext>
              </a:extLst>
            </p:cNvPr>
            <p:cNvSpPr/>
            <p:nvPr/>
          </p:nvSpPr>
          <p:spPr>
            <a:xfrm rot="8651905">
              <a:off x="2963022" y="486853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4B6565E9-0788-4F03-90DE-518AED949AF1}"/>
                </a:ext>
              </a:extLst>
            </p:cNvPr>
            <p:cNvSpPr/>
            <p:nvPr/>
          </p:nvSpPr>
          <p:spPr>
            <a:xfrm rot="8651905">
              <a:off x="3115422" y="502093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4E5CAF2A-CF5E-44F3-958D-ADFDE59CDE16}"/>
                </a:ext>
              </a:extLst>
            </p:cNvPr>
            <p:cNvSpPr/>
            <p:nvPr/>
          </p:nvSpPr>
          <p:spPr>
            <a:xfrm rot="8651905">
              <a:off x="3267822" y="517333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38CFC86-D25A-4928-8245-D82DCA7A7711}"/>
                </a:ext>
              </a:extLst>
            </p:cNvPr>
            <p:cNvSpPr/>
            <p:nvPr/>
          </p:nvSpPr>
          <p:spPr>
            <a:xfrm rot="8651905">
              <a:off x="3420222" y="532573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8A2CCAC6-4444-4FE3-8CEC-7CB1E908697F}"/>
                </a:ext>
              </a:extLst>
            </p:cNvPr>
            <p:cNvSpPr/>
            <p:nvPr/>
          </p:nvSpPr>
          <p:spPr>
            <a:xfrm rot="8651905">
              <a:off x="2507445" y="509939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872F56-3492-4071-B1E7-46EF03EAF654}"/>
                </a:ext>
              </a:extLst>
            </p:cNvPr>
            <p:cNvSpPr/>
            <p:nvPr/>
          </p:nvSpPr>
          <p:spPr>
            <a:xfrm rot="8651905">
              <a:off x="2659845" y="525179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AFACD5-8241-4C5B-A25C-C5AD7D855AD8}"/>
                </a:ext>
              </a:extLst>
            </p:cNvPr>
            <p:cNvSpPr/>
            <p:nvPr/>
          </p:nvSpPr>
          <p:spPr>
            <a:xfrm rot="8651905">
              <a:off x="2812245" y="540419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78B7296-5B42-41A6-ADE9-5D725692E9A3}"/>
                </a:ext>
              </a:extLst>
            </p:cNvPr>
            <p:cNvSpPr/>
            <p:nvPr/>
          </p:nvSpPr>
          <p:spPr>
            <a:xfrm rot="8651905">
              <a:off x="2964645" y="555659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CA3D0A5E-39BA-4827-A630-0E4F421EC004}"/>
                </a:ext>
              </a:extLst>
            </p:cNvPr>
            <p:cNvSpPr/>
            <p:nvPr/>
          </p:nvSpPr>
          <p:spPr>
            <a:xfrm rot="8651905">
              <a:off x="2535045" y="544922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A0BCEDEC-6DED-4B5F-9C73-74E9556793D2}"/>
                </a:ext>
              </a:extLst>
            </p:cNvPr>
            <p:cNvSpPr/>
            <p:nvPr/>
          </p:nvSpPr>
          <p:spPr>
            <a:xfrm rot="8651905">
              <a:off x="2687445" y="560162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1AC8FB8B-148D-431C-BDBA-1CDE7DF34AE7}"/>
                </a:ext>
              </a:extLst>
            </p:cNvPr>
            <p:cNvSpPr/>
            <p:nvPr/>
          </p:nvSpPr>
          <p:spPr>
            <a:xfrm rot="8651905">
              <a:off x="3317523" y="4885305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F467750-862A-43B1-BD8C-A9E66245C7CA}"/>
                </a:ext>
              </a:extLst>
            </p:cNvPr>
            <p:cNvSpPr/>
            <p:nvPr/>
          </p:nvSpPr>
          <p:spPr>
            <a:xfrm rot="8651905">
              <a:off x="3469923" y="5037705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E397E1EC-F6BC-4E40-8B69-D6326F1D3163}"/>
                </a:ext>
              </a:extLst>
            </p:cNvPr>
            <p:cNvSpPr/>
            <p:nvPr/>
          </p:nvSpPr>
          <p:spPr>
            <a:xfrm rot="7691066" flipH="1">
              <a:off x="3595116" y="335421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0FA560CB-C831-4A1D-AA7B-A01C93AF0858}"/>
                </a:ext>
              </a:extLst>
            </p:cNvPr>
            <p:cNvSpPr/>
            <p:nvPr/>
          </p:nvSpPr>
          <p:spPr>
            <a:xfrm rot="7691066" flipH="1">
              <a:off x="3747516" y="350661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BAE8DBA-4A65-4F62-9084-588261FFB77F}"/>
                </a:ext>
              </a:extLst>
            </p:cNvPr>
            <p:cNvSpPr/>
            <p:nvPr/>
          </p:nvSpPr>
          <p:spPr>
            <a:xfrm rot="7691066" flipH="1">
              <a:off x="3899916" y="365901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D858764-F87E-4E14-99AF-D84FACC4F21F}"/>
                </a:ext>
              </a:extLst>
            </p:cNvPr>
            <p:cNvSpPr/>
            <p:nvPr/>
          </p:nvSpPr>
          <p:spPr>
            <a:xfrm rot="7691066" flipH="1">
              <a:off x="4052316" y="381141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D762405-13FC-4AB5-920E-E48B499D3BD4}"/>
                </a:ext>
              </a:extLst>
            </p:cNvPr>
            <p:cNvSpPr/>
            <p:nvPr/>
          </p:nvSpPr>
          <p:spPr>
            <a:xfrm rot="7691066" flipH="1">
              <a:off x="4204716" y="396381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68DFDA07-7204-4580-9F1D-D71405BAD9F3}"/>
                </a:ext>
              </a:extLst>
            </p:cNvPr>
            <p:cNvSpPr/>
            <p:nvPr/>
          </p:nvSpPr>
          <p:spPr>
            <a:xfrm rot="7691066" flipH="1">
              <a:off x="4455979" y="413062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6B1C0C34-7D96-40F3-BEB8-8F0D52AE1274}"/>
                </a:ext>
              </a:extLst>
            </p:cNvPr>
            <p:cNvSpPr/>
            <p:nvPr/>
          </p:nvSpPr>
          <p:spPr>
            <a:xfrm rot="7691066" flipH="1">
              <a:off x="4608380" y="43023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2B238FD-9BF0-4B81-A97D-F04FD264966E}"/>
                </a:ext>
              </a:extLst>
            </p:cNvPr>
            <p:cNvSpPr/>
            <p:nvPr/>
          </p:nvSpPr>
          <p:spPr>
            <a:xfrm rot="7691066" flipH="1">
              <a:off x="4023093" y="3422259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9C0511C-84A9-4EFB-AEAC-6B44A0B26ADA}"/>
                </a:ext>
              </a:extLst>
            </p:cNvPr>
            <p:cNvSpPr/>
            <p:nvPr/>
          </p:nvSpPr>
          <p:spPr>
            <a:xfrm rot="7691066" flipH="1">
              <a:off x="4175493" y="3574659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B819E2AC-3918-4D31-ACCB-3504DBA53442}"/>
                </a:ext>
              </a:extLst>
            </p:cNvPr>
            <p:cNvSpPr/>
            <p:nvPr/>
          </p:nvSpPr>
          <p:spPr>
            <a:xfrm rot="7691066" flipH="1">
              <a:off x="4327893" y="3727059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8A57D8D2-F38C-4547-A336-F9D214AD8878}"/>
                </a:ext>
              </a:extLst>
            </p:cNvPr>
            <p:cNvSpPr/>
            <p:nvPr/>
          </p:nvSpPr>
          <p:spPr>
            <a:xfrm rot="7691066" flipH="1">
              <a:off x="4480293" y="380544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C5F143F-F443-4995-9CBB-1C5036FDE367}"/>
                </a:ext>
              </a:extLst>
            </p:cNvPr>
            <p:cNvSpPr/>
            <p:nvPr/>
          </p:nvSpPr>
          <p:spPr>
            <a:xfrm rot="7691066" flipH="1">
              <a:off x="3567516" y="365311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261A7097-4B56-48C0-B213-9134961B212A}"/>
                </a:ext>
              </a:extLst>
            </p:cNvPr>
            <p:cNvSpPr/>
            <p:nvPr/>
          </p:nvSpPr>
          <p:spPr>
            <a:xfrm rot="7691066" flipH="1">
              <a:off x="3719916" y="380551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B8272238-7BA4-47AB-8A25-10C66612B47D}"/>
                </a:ext>
              </a:extLst>
            </p:cNvPr>
            <p:cNvSpPr/>
            <p:nvPr/>
          </p:nvSpPr>
          <p:spPr>
            <a:xfrm rot="7691066" flipH="1">
              <a:off x="3872316" y="395791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FC217D51-8266-465A-8F27-9C7BE8042641}"/>
                </a:ext>
              </a:extLst>
            </p:cNvPr>
            <p:cNvSpPr/>
            <p:nvPr/>
          </p:nvSpPr>
          <p:spPr>
            <a:xfrm rot="7691066" flipH="1">
              <a:off x="4157587" y="4173451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9FA0A091-DDF5-4891-9C99-6963307E5CC6}"/>
                </a:ext>
              </a:extLst>
            </p:cNvPr>
            <p:cNvSpPr/>
            <p:nvPr/>
          </p:nvSpPr>
          <p:spPr>
            <a:xfrm rot="7691066" flipH="1">
              <a:off x="3641531" y="402995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55B26BAD-0552-4184-9AB8-C610081365DC}"/>
                </a:ext>
              </a:extLst>
            </p:cNvPr>
            <p:cNvSpPr/>
            <p:nvPr/>
          </p:nvSpPr>
          <p:spPr>
            <a:xfrm rot="7691066" flipH="1">
              <a:off x="3899558" y="421275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5AB1C9A9-5F3B-419E-BCE2-10E6FDC140B5}"/>
                </a:ext>
              </a:extLst>
            </p:cNvPr>
            <p:cNvSpPr/>
            <p:nvPr/>
          </p:nvSpPr>
          <p:spPr>
            <a:xfrm rot="7691066" flipH="1">
              <a:off x="4377594" y="343902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B3BF0FCC-2BFF-4EAF-A264-778EAA6F9C0A}"/>
                </a:ext>
              </a:extLst>
            </p:cNvPr>
            <p:cNvSpPr/>
            <p:nvPr/>
          </p:nvSpPr>
          <p:spPr>
            <a:xfrm rot="7691066" flipH="1">
              <a:off x="4529994" y="35174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26FDD442-2A33-4E23-B649-9D5267B0DAAC}"/>
                </a:ext>
              </a:extLst>
            </p:cNvPr>
            <p:cNvSpPr/>
            <p:nvPr/>
          </p:nvSpPr>
          <p:spPr>
            <a:xfrm rot="8651905">
              <a:off x="1546805" y="33094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86E1A4F7-C2E0-4553-BF00-A7D82671B0B7}"/>
                </a:ext>
              </a:extLst>
            </p:cNvPr>
            <p:cNvSpPr/>
            <p:nvPr/>
          </p:nvSpPr>
          <p:spPr>
            <a:xfrm rot="8651905">
              <a:off x="1699205" y="34618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E6CF6A1B-835C-4F28-99AE-DBDCE4DD4083}"/>
                </a:ext>
              </a:extLst>
            </p:cNvPr>
            <p:cNvSpPr/>
            <p:nvPr/>
          </p:nvSpPr>
          <p:spPr>
            <a:xfrm rot="8651905">
              <a:off x="1851605" y="36142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C6237032-0429-4B4C-AAA2-B50EC9C5DCC0}"/>
                </a:ext>
              </a:extLst>
            </p:cNvPr>
            <p:cNvSpPr/>
            <p:nvPr/>
          </p:nvSpPr>
          <p:spPr>
            <a:xfrm rot="8651905">
              <a:off x="2004005" y="37666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3B6D50A9-F505-4B32-8631-8F44924207A5}"/>
                </a:ext>
              </a:extLst>
            </p:cNvPr>
            <p:cNvSpPr/>
            <p:nvPr/>
          </p:nvSpPr>
          <p:spPr>
            <a:xfrm rot="8651905">
              <a:off x="2156405" y="39190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114BA35-3C9F-4089-9725-AAD03B21E82D}"/>
                </a:ext>
              </a:extLst>
            </p:cNvPr>
            <p:cNvSpPr/>
            <p:nvPr/>
          </p:nvSpPr>
          <p:spPr>
            <a:xfrm rot="8651905">
              <a:off x="2308805" y="40714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A0FEED71-4B39-4B34-9796-7EBF870CB1F3}"/>
                </a:ext>
              </a:extLst>
            </p:cNvPr>
            <p:cNvSpPr/>
            <p:nvPr/>
          </p:nvSpPr>
          <p:spPr>
            <a:xfrm rot="8651905">
              <a:off x="2461205" y="4223820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16EE9D56-41D0-46C3-B9E5-6FA39064E9F6}"/>
                </a:ext>
              </a:extLst>
            </p:cNvPr>
            <p:cNvSpPr/>
            <p:nvPr/>
          </p:nvSpPr>
          <p:spPr>
            <a:xfrm rot="8651905">
              <a:off x="1974782" y="3377469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56D58BBD-0263-4BDF-9118-718F1EF7F204}"/>
                </a:ext>
              </a:extLst>
            </p:cNvPr>
            <p:cNvSpPr/>
            <p:nvPr/>
          </p:nvSpPr>
          <p:spPr>
            <a:xfrm rot="8651905">
              <a:off x="2127182" y="3529869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1A08DC63-DD6B-4775-8B14-B1AC169642FD}"/>
                </a:ext>
              </a:extLst>
            </p:cNvPr>
            <p:cNvSpPr/>
            <p:nvPr/>
          </p:nvSpPr>
          <p:spPr>
            <a:xfrm rot="8651905">
              <a:off x="2279582" y="3682269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2CDCFDD4-DE58-437D-9D4E-4E26926B78CC}"/>
                </a:ext>
              </a:extLst>
            </p:cNvPr>
            <p:cNvSpPr/>
            <p:nvPr/>
          </p:nvSpPr>
          <p:spPr>
            <a:xfrm rot="8651905">
              <a:off x="2431982" y="3834669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9D2E2522-2C7A-4EB9-8E5C-DFAE1FBB915D}"/>
                </a:ext>
              </a:extLst>
            </p:cNvPr>
            <p:cNvSpPr/>
            <p:nvPr/>
          </p:nvSpPr>
          <p:spPr>
            <a:xfrm rot="8651905">
              <a:off x="1519205" y="360832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111C6B65-94AB-4E5F-A85E-1BE53F628F29}"/>
                </a:ext>
              </a:extLst>
            </p:cNvPr>
            <p:cNvSpPr/>
            <p:nvPr/>
          </p:nvSpPr>
          <p:spPr>
            <a:xfrm rot="8651905">
              <a:off x="1671605" y="376072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264FD5B9-4FAD-4220-8CD2-81D8E901E730}"/>
                </a:ext>
              </a:extLst>
            </p:cNvPr>
            <p:cNvSpPr/>
            <p:nvPr/>
          </p:nvSpPr>
          <p:spPr>
            <a:xfrm rot="8651905">
              <a:off x="1824005" y="391312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19B726C4-4117-4A22-99AE-5EFE4ED7D226}"/>
                </a:ext>
              </a:extLst>
            </p:cNvPr>
            <p:cNvSpPr/>
            <p:nvPr/>
          </p:nvSpPr>
          <p:spPr>
            <a:xfrm rot="8651905">
              <a:off x="1976405" y="406552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F7C2DE56-5B8E-4D95-BC27-F5AC2354596C}"/>
                </a:ext>
              </a:extLst>
            </p:cNvPr>
            <p:cNvSpPr/>
            <p:nvPr/>
          </p:nvSpPr>
          <p:spPr>
            <a:xfrm rot="8651905">
              <a:off x="1546805" y="395815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A450AF80-CD35-45D5-8162-CCB905274D3C}"/>
                </a:ext>
              </a:extLst>
            </p:cNvPr>
            <p:cNvSpPr/>
            <p:nvPr/>
          </p:nvSpPr>
          <p:spPr>
            <a:xfrm rot="8651905">
              <a:off x="1699205" y="4110554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FFA31B1-E241-455F-882F-B2083CC311F9}"/>
                </a:ext>
              </a:extLst>
            </p:cNvPr>
            <p:cNvSpPr/>
            <p:nvPr/>
          </p:nvSpPr>
          <p:spPr>
            <a:xfrm rot="8651905">
              <a:off x="2329283" y="3394238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B2CD97A2-7AF3-49D6-B70D-1EB8C7C52462}"/>
                </a:ext>
              </a:extLst>
            </p:cNvPr>
            <p:cNvSpPr/>
            <p:nvPr/>
          </p:nvSpPr>
          <p:spPr>
            <a:xfrm rot="8651905">
              <a:off x="2481683" y="3546638"/>
              <a:ext cx="180000" cy="180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7" name="Группа 256">
            <a:extLst>
              <a:ext uri="{FF2B5EF4-FFF2-40B4-BE49-F238E27FC236}">
                <a16:creationId xmlns:a16="http://schemas.microsoft.com/office/drawing/2014/main" id="{6D6A3BB6-4D17-48D3-A7AE-D56B28A1F2AA}"/>
              </a:ext>
            </a:extLst>
          </p:cNvPr>
          <p:cNvGrpSpPr/>
          <p:nvPr/>
        </p:nvGrpSpPr>
        <p:grpSpPr>
          <a:xfrm>
            <a:off x="8938797" y="2061694"/>
            <a:ext cx="2968864" cy="2489246"/>
            <a:chOff x="6707802" y="3305046"/>
            <a:chExt cx="2169067" cy="1818656"/>
          </a:xfrm>
        </p:grpSpPr>
        <p:cxnSp>
          <p:nvCxnSpPr>
            <p:cNvPr id="258" name="Прямая со стрелкой 257">
              <a:extLst>
                <a:ext uri="{FF2B5EF4-FFF2-40B4-BE49-F238E27FC236}">
                  <a16:creationId xmlns:a16="http://schemas.microsoft.com/office/drawing/2014/main" id="{92C77A8E-7F64-4E2D-A726-DA11F1124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737" y="3305046"/>
              <a:ext cx="0" cy="181865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Прямая со стрелкой 258">
              <a:extLst>
                <a:ext uri="{FF2B5EF4-FFF2-40B4-BE49-F238E27FC236}">
                  <a16:creationId xmlns:a16="http://schemas.microsoft.com/office/drawing/2014/main" id="{7802780A-4A70-4F55-ADF9-17542D1F0680}"/>
                </a:ext>
              </a:extLst>
            </p:cNvPr>
            <p:cNvCxnSpPr>
              <a:cxnSpLocks/>
            </p:cNvCxnSpPr>
            <p:nvPr/>
          </p:nvCxnSpPr>
          <p:spPr>
            <a:xfrm>
              <a:off x="6707802" y="4871343"/>
              <a:ext cx="216906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Овал 259">
              <a:extLst>
                <a:ext uri="{FF2B5EF4-FFF2-40B4-BE49-F238E27FC236}">
                  <a16:creationId xmlns:a16="http://schemas.microsoft.com/office/drawing/2014/main" id="{297748E3-CDCB-4422-B40A-E8C4DFF49C6F}"/>
                </a:ext>
              </a:extLst>
            </p:cNvPr>
            <p:cNvSpPr/>
            <p:nvPr/>
          </p:nvSpPr>
          <p:spPr>
            <a:xfrm rot="7691066" flipH="1">
              <a:off x="8152665" y="3542080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1" name="Овал 260">
              <a:extLst>
                <a:ext uri="{FF2B5EF4-FFF2-40B4-BE49-F238E27FC236}">
                  <a16:creationId xmlns:a16="http://schemas.microsoft.com/office/drawing/2014/main" id="{DA269738-1620-4686-891F-D61A84B670EC}"/>
                </a:ext>
              </a:extLst>
            </p:cNvPr>
            <p:cNvSpPr/>
            <p:nvPr/>
          </p:nvSpPr>
          <p:spPr>
            <a:xfrm rot="7691066" flipH="1">
              <a:off x="8224730" y="3614144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2" name="Овал 261">
              <a:extLst>
                <a:ext uri="{FF2B5EF4-FFF2-40B4-BE49-F238E27FC236}">
                  <a16:creationId xmlns:a16="http://schemas.microsoft.com/office/drawing/2014/main" id="{444CB798-244D-4EF9-985A-6D99615C9C38}"/>
                </a:ext>
              </a:extLst>
            </p:cNvPr>
            <p:cNvSpPr/>
            <p:nvPr/>
          </p:nvSpPr>
          <p:spPr>
            <a:xfrm rot="7691066" flipH="1">
              <a:off x="8296794" y="3686209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3" name="Овал 262">
              <a:extLst>
                <a:ext uri="{FF2B5EF4-FFF2-40B4-BE49-F238E27FC236}">
                  <a16:creationId xmlns:a16="http://schemas.microsoft.com/office/drawing/2014/main" id="{357C3F65-507B-4176-899F-0943043F6B57}"/>
                </a:ext>
              </a:extLst>
            </p:cNvPr>
            <p:cNvSpPr/>
            <p:nvPr/>
          </p:nvSpPr>
          <p:spPr>
            <a:xfrm rot="7691066" flipH="1">
              <a:off x="8368858" y="3758273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4" name="Овал 263">
              <a:extLst>
                <a:ext uri="{FF2B5EF4-FFF2-40B4-BE49-F238E27FC236}">
                  <a16:creationId xmlns:a16="http://schemas.microsoft.com/office/drawing/2014/main" id="{649FEE41-C317-4BBD-9E9F-CF24F7750287}"/>
                </a:ext>
              </a:extLst>
            </p:cNvPr>
            <p:cNvSpPr/>
            <p:nvPr/>
          </p:nvSpPr>
          <p:spPr>
            <a:xfrm rot="7691066" flipH="1">
              <a:off x="8440923" y="3830337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Овал 264">
              <a:extLst>
                <a:ext uri="{FF2B5EF4-FFF2-40B4-BE49-F238E27FC236}">
                  <a16:creationId xmlns:a16="http://schemas.microsoft.com/office/drawing/2014/main" id="{68476172-130B-4F18-8DCA-77046351AE77}"/>
                </a:ext>
              </a:extLst>
            </p:cNvPr>
            <p:cNvSpPr/>
            <p:nvPr/>
          </p:nvSpPr>
          <p:spPr>
            <a:xfrm rot="7691066" flipH="1">
              <a:off x="8559736" y="3909217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6" name="Овал 265">
              <a:extLst>
                <a:ext uri="{FF2B5EF4-FFF2-40B4-BE49-F238E27FC236}">
                  <a16:creationId xmlns:a16="http://schemas.microsoft.com/office/drawing/2014/main" id="{B723484C-B950-45AB-A6BB-A2E36262402C}"/>
                </a:ext>
              </a:extLst>
            </p:cNvPr>
            <p:cNvSpPr/>
            <p:nvPr/>
          </p:nvSpPr>
          <p:spPr>
            <a:xfrm rot="7691066" flipH="1">
              <a:off x="8631801" y="3990401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7" name="Овал 266">
              <a:extLst>
                <a:ext uri="{FF2B5EF4-FFF2-40B4-BE49-F238E27FC236}">
                  <a16:creationId xmlns:a16="http://schemas.microsoft.com/office/drawing/2014/main" id="{3680970F-B73F-487F-AC96-E5C9935FD234}"/>
                </a:ext>
              </a:extLst>
            </p:cNvPr>
            <p:cNvSpPr/>
            <p:nvPr/>
          </p:nvSpPr>
          <p:spPr>
            <a:xfrm rot="7691066" flipH="1">
              <a:off x="8355040" y="3574258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8" name="Овал 267">
              <a:extLst>
                <a:ext uri="{FF2B5EF4-FFF2-40B4-BE49-F238E27FC236}">
                  <a16:creationId xmlns:a16="http://schemas.microsoft.com/office/drawing/2014/main" id="{9B00E388-3224-4AA6-B430-1209744DAD28}"/>
                </a:ext>
              </a:extLst>
            </p:cNvPr>
            <p:cNvSpPr/>
            <p:nvPr/>
          </p:nvSpPr>
          <p:spPr>
            <a:xfrm rot="7691066" flipH="1">
              <a:off x="8427104" y="3646322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9" name="Овал 268">
              <a:extLst>
                <a:ext uri="{FF2B5EF4-FFF2-40B4-BE49-F238E27FC236}">
                  <a16:creationId xmlns:a16="http://schemas.microsoft.com/office/drawing/2014/main" id="{F56AF06F-056A-4AAB-B682-ACAD3F882771}"/>
                </a:ext>
              </a:extLst>
            </p:cNvPr>
            <p:cNvSpPr/>
            <p:nvPr/>
          </p:nvSpPr>
          <p:spPr>
            <a:xfrm rot="7691066" flipH="1">
              <a:off x="8499169" y="3718386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0" name="Овал 269">
              <a:extLst>
                <a:ext uri="{FF2B5EF4-FFF2-40B4-BE49-F238E27FC236}">
                  <a16:creationId xmlns:a16="http://schemas.microsoft.com/office/drawing/2014/main" id="{E428AF6B-3E5F-4DF1-A597-CF7C9D1E3784}"/>
                </a:ext>
              </a:extLst>
            </p:cNvPr>
            <p:cNvSpPr/>
            <p:nvPr/>
          </p:nvSpPr>
          <p:spPr>
            <a:xfrm rot="7691066" flipH="1">
              <a:off x="8571233" y="3755452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Овал 270">
              <a:extLst>
                <a:ext uri="{FF2B5EF4-FFF2-40B4-BE49-F238E27FC236}">
                  <a16:creationId xmlns:a16="http://schemas.microsoft.com/office/drawing/2014/main" id="{CCC01FC0-88D5-40D9-A3D8-F0269979B897}"/>
                </a:ext>
              </a:extLst>
            </p:cNvPr>
            <p:cNvSpPr/>
            <p:nvPr/>
          </p:nvSpPr>
          <p:spPr>
            <a:xfrm rot="7691066" flipH="1">
              <a:off x="8139614" y="3683421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2" name="Овал 271">
              <a:extLst>
                <a:ext uri="{FF2B5EF4-FFF2-40B4-BE49-F238E27FC236}">
                  <a16:creationId xmlns:a16="http://schemas.microsoft.com/office/drawing/2014/main" id="{9953E4CC-69D9-4B68-BB5F-36FE6BAD95C9}"/>
                </a:ext>
              </a:extLst>
            </p:cNvPr>
            <p:cNvSpPr/>
            <p:nvPr/>
          </p:nvSpPr>
          <p:spPr>
            <a:xfrm rot="7691066" flipH="1">
              <a:off x="8211679" y="3755485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3" name="Овал 272">
              <a:extLst>
                <a:ext uri="{FF2B5EF4-FFF2-40B4-BE49-F238E27FC236}">
                  <a16:creationId xmlns:a16="http://schemas.microsoft.com/office/drawing/2014/main" id="{90946F5B-906C-4B6B-BACD-9FDC72D276E4}"/>
                </a:ext>
              </a:extLst>
            </p:cNvPr>
            <p:cNvSpPr/>
            <p:nvPr/>
          </p:nvSpPr>
          <p:spPr>
            <a:xfrm rot="7691066" flipH="1">
              <a:off x="8283743" y="3827549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4" name="Овал 273">
              <a:extLst>
                <a:ext uri="{FF2B5EF4-FFF2-40B4-BE49-F238E27FC236}">
                  <a16:creationId xmlns:a16="http://schemas.microsoft.com/office/drawing/2014/main" id="{052D024F-F7EB-4AFD-A5DC-49EA20B19785}"/>
                </a:ext>
              </a:extLst>
            </p:cNvPr>
            <p:cNvSpPr/>
            <p:nvPr/>
          </p:nvSpPr>
          <p:spPr>
            <a:xfrm rot="7691066" flipH="1">
              <a:off x="8418637" y="3929469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5" name="Овал 274">
              <a:extLst>
                <a:ext uri="{FF2B5EF4-FFF2-40B4-BE49-F238E27FC236}">
                  <a16:creationId xmlns:a16="http://schemas.microsoft.com/office/drawing/2014/main" id="{8AA00876-F47F-4152-ADE7-7790ED7CCE11}"/>
                </a:ext>
              </a:extLst>
            </p:cNvPr>
            <p:cNvSpPr/>
            <p:nvPr/>
          </p:nvSpPr>
          <p:spPr>
            <a:xfrm rot="7691066" flipH="1">
              <a:off x="8174613" y="3861614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6" name="Овал 275">
              <a:extLst>
                <a:ext uri="{FF2B5EF4-FFF2-40B4-BE49-F238E27FC236}">
                  <a16:creationId xmlns:a16="http://schemas.microsoft.com/office/drawing/2014/main" id="{90D0D247-77A8-4B75-AC13-7EA4DB4C143D}"/>
                </a:ext>
              </a:extLst>
            </p:cNvPr>
            <p:cNvSpPr/>
            <p:nvPr/>
          </p:nvSpPr>
          <p:spPr>
            <a:xfrm rot="7691066" flipH="1">
              <a:off x="8296625" y="3948054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7" name="Овал 276">
              <a:extLst>
                <a:ext uri="{FF2B5EF4-FFF2-40B4-BE49-F238E27FC236}">
                  <a16:creationId xmlns:a16="http://schemas.microsoft.com/office/drawing/2014/main" id="{8607A9D1-0A56-4E5D-8CBD-1CCF86209497}"/>
                </a:ext>
              </a:extLst>
            </p:cNvPr>
            <p:cNvSpPr/>
            <p:nvPr/>
          </p:nvSpPr>
          <p:spPr>
            <a:xfrm rot="7691066" flipH="1">
              <a:off x="8522670" y="3582187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8" name="Овал 277">
              <a:extLst>
                <a:ext uri="{FF2B5EF4-FFF2-40B4-BE49-F238E27FC236}">
                  <a16:creationId xmlns:a16="http://schemas.microsoft.com/office/drawing/2014/main" id="{545C4382-6F76-4448-B9BD-84E171BC9CCC}"/>
                </a:ext>
              </a:extLst>
            </p:cNvPr>
            <p:cNvSpPr/>
            <p:nvPr/>
          </p:nvSpPr>
          <p:spPr>
            <a:xfrm rot="7691066" flipH="1">
              <a:off x="8594735" y="3619253"/>
              <a:ext cx="85115" cy="8511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9" name="Овал 278">
              <a:extLst>
                <a:ext uri="{FF2B5EF4-FFF2-40B4-BE49-F238E27FC236}">
                  <a16:creationId xmlns:a16="http://schemas.microsoft.com/office/drawing/2014/main" id="{72579387-340D-472D-BE67-2E0E6004C779}"/>
                </a:ext>
              </a:extLst>
            </p:cNvPr>
            <p:cNvSpPr/>
            <p:nvPr/>
          </p:nvSpPr>
          <p:spPr>
            <a:xfrm rot="8651905">
              <a:off x="7184095" y="3520900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0" name="Овал 279">
              <a:extLst>
                <a:ext uri="{FF2B5EF4-FFF2-40B4-BE49-F238E27FC236}">
                  <a16:creationId xmlns:a16="http://schemas.microsoft.com/office/drawing/2014/main" id="{6D366DB7-B132-4773-9F60-45B8D2470415}"/>
                </a:ext>
              </a:extLst>
            </p:cNvPr>
            <p:cNvSpPr/>
            <p:nvPr/>
          </p:nvSpPr>
          <p:spPr>
            <a:xfrm rot="8651905">
              <a:off x="7256159" y="3592965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1" name="Овал 280">
              <a:extLst>
                <a:ext uri="{FF2B5EF4-FFF2-40B4-BE49-F238E27FC236}">
                  <a16:creationId xmlns:a16="http://schemas.microsoft.com/office/drawing/2014/main" id="{D2B6B02A-3D76-426B-AEDD-3C6D787C9243}"/>
                </a:ext>
              </a:extLst>
            </p:cNvPr>
            <p:cNvSpPr/>
            <p:nvPr/>
          </p:nvSpPr>
          <p:spPr>
            <a:xfrm rot="8651905">
              <a:off x="7328223" y="3665029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2" name="Овал 281">
              <a:extLst>
                <a:ext uri="{FF2B5EF4-FFF2-40B4-BE49-F238E27FC236}">
                  <a16:creationId xmlns:a16="http://schemas.microsoft.com/office/drawing/2014/main" id="{04A3F009-37A7-4B08-A61F-0192B73565A7}"/>
                </a:ext>
              </a:extLst>
            </p:cNvPr>
            <p:cNvSpPr/>
            <p:nvPr/>
          </p:nvSpPr>
          <p:spPr>
            <a:xfrm rot="8651905">
              <a:off x="7400288" y="3737093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3" name="Овал 282">
              <a:extLst>
                <a:ext uri="{FF2B5EF4-FFF2-40B4-BE49-F238E27FC236}">
                  <a16:creationId xmlns:a16="http://schemas.microsoft.com/office/drawing/2014/main" id="{F59DD9E9-4770-4004-AFFA-0115C1EF3558}"/>
                </a:ext>
              </a:extLst>
            </p:cNvPr>
            <p:cNvSpPr/>
            <p:nvPr/>
          </p:nvSpPr>
          <p:spPr>
            <a:xfrm rot="8651905">
              <a:off x="7472352" y="3809158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4" name="Овал 283">
              <a:extLst>
                <a:ext uri="{FF2B5EF4-FFF2-40B4-BE49-F238E27FC236}">
                  <a16:creationId xmlns:a16="http://schemas.microsoft.com/office/drawing/2014/main" id="{47668977-A3BB-4CFE-8426-41A9D37AA834}"/>
                </a:ext>
              </a:extLst>
            </p:cNvPr>
            <p:cNvSpPr/>
            <p:nvPr/>
          </p:nvSpPr>
          <p:spPr>
            <a:xfrm rot="8651905">
              <a:off x="7544416" y="3881222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5" name="Овал 284">
              <a:extLst>
                <a:ext uri="{FF2B5EF4-FFF2-40B4-BE49-F238E27FC236}">
                  <a16:creationId xmlns:a16="http://schemas.microsoft.com/office/drawing/2014/main" id="{4B83AE61-28B7-4846-A789-AAAF3E3FA96F}"/>
                </a:ext>
              </a:extLst>
            </p:cNvPr>
            <p:cNvSpPr/>
            <p:nvPr/>
          </p:nvSpPr>
          <p:spPr>
            <a:xfrm rot="8651905">
              <a:off x="7616481" y="3953286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6" name="Овал 285">
              <a:extLst>
                <a:ext uri="{FF2B5EF4-FFF2-40B4-BE49-F238E27FC236}">
                  <a16:creationId xmlns:a16="http://schemas.microsoft.com/office/drawing/2014/main" id="{96E5EF1A-D2DA-4385-B10E-87E67AF9F805}"/>
                </a:ext>
              </a:extLst>
            </p:cNvPr>
            <p:cNvSpPr/>
            <p:nvPr/>
          </p:nvSpPr>
          <p:spPr>
            <a:xfrm rot="8651905">
              <a:off x="7386469" y="3553078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Овал 286">
              <a:extLst>
                <a:ext uri="{FF2B5EF4-FFF2-40B4-BE49-F238E27FC236}">
                  <a16:creationId xmlns:a16="http://schemas.microsoft.com/office/drawing/2014/main" id="{072079C0-8DC5-4FDB-BAB0-F440E8F278AD}"/>
                </a:ext>
              </a:extLst>
            </p:cNvPr>
            <p:cNvSpPr/>
            <p:nvPr/>
          </p:nvSpPr>
          <p:spPr>
            <a:xfrm rot="8651905">
              <a:off x="7458534" y="3625143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8" name="Овал 287">
              <a:extLst>
                <a:ext uri="{FF2B5EF4-FFF2-40B4-BE49-F238E27FC236}">
                  <a16:creationId xmlns:a16="http://schemas.microsoft.com/office/drawing/2014/main" id="{B888AB40-7A68-4F9E-8C19-2B70907C1419}"/>
                </a:ext>
              </a:extLst>
            </p:cNvPr>
            <p:cNvSpPr/>
            <p:nvPr/>
          </p:nvSpPr>
          <p:spPr>
            <a:xfrm rot="8651905">
              <a:off x="7530598" y="3697207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9" name="Овал 288">
              <a:extLst>
                <a:ext uri="{FF2B5EF4-FFF2-40B4-BE49-F238E27FC236}">
                  <a16:creationId xmlns:a16="http://schemas.microsoft.com/office/drawing/2014/main" id="{D99575B8-69AF-4415-A140-3088CEA59A14}"/>
                </a:ext>
              </a:extLst>
            </p:cNvPr>
            <p:cNvSpPr/>
            <p:nvPr/>
          </p:nvSpPr>
          <p:spPr>
            <a:xfrm rot="8651905">
              <a:off x="7602662" y="3769271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0" name="Овал 289">
              <a:extLst>
                <a:ext uri="{FF2B5EF4-FFF2-40B4-BE49-F238E27FC236}">
                  <a16:creationId xmlns:a16="http://schemas.microsoft.com/office/drawing/2014/main" id="{08BEDF44-CBB6-4F40-BACB-59A06C6E8D10}"/>
                </a:ext>
              </a:extLst>
            </p:cNvPr>
            <p:cNvSpPr/>
            <p:nvPr/>
          </p:nvSpPr>
          <p:spPr>
            <a:xfrm rot="8651905">
              <a:off x="7171044" y="3662241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Овал 290">
              <a:extLst>
                <a:ext uri="{FF2B5EF4-FFF2-40B4-BE49-F238E27FC236}">
                  <a16:creationId xmlns:a16="http://schemas.microsoft.com/office/drawing/2014/main" id="{E66FDCEB-DCA2-4D72-86AF-8B79A68BE586}"/>
                </a:ext>
              </a:extLst>
            </p:cNvPr>
            <p:cNvSpPr/>
            <p:nvPr/>
          </p:nvSpPr>
          <p:spPr>
            <a:xfrm rot="8651905">
              <a:off x="7243108" y="3734305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2" name="Овал 291">
              <a:extLst>
                <a:ext uri="{FF2B5EF4-FFF2-40B4-BE49-F238E27FC236}">
                  <a16:creationId xmlns:a16="http://schemas.microsoft.com/office/drawing/2014/main" id="{29153EEE-565C-4B7F-A5B9-90677FA82C2D}"/>
                </a:ext>
              </a:extLst>
            </p:cNvPr>
            <p:cNvSpPr/>
            <p:nvPr/>
          </p:nvSpPr>
          <p:spPr>
            <a:xfrm rot="8651905">
              <a:off x="7315172" y="3806370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3" name="Овал 292">
              <a:extLst>
                <a:ext uri="{FF2B5EF4-FFF2-40B4-BE49-F238E27FC236}">
                  <a16:creationId xmlns:a16="http://schemas.microsoft.com/office/drawing/2014/main" id="{AC9822CB-B015-486B-8010-9D9A9CF2AAA4}"/>
                </a:ext>
              </a:extLst>
            </p:cNvPr>
            <p:cNvSpPr/>
            <p:nvPr/>
          </p:nvSpPr>
          <p:spPr>
            <a:xfrm rot="8651905">
              <a:off x="7387237" y="3878434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4" name="Овал 293">
              <a:extLst>
                <a:ext uri="{FF2B5EF4-FFF2-40B4-BE49-F238E27FC236}">
                  <a16:creationId xmlns:a16="http://schemas.microsoft.com/office/drawing/2014/main" id="{EE1B1FE2-6D04-4A8F-B017-C354CD0FFF47}"/>
                </a:ext>
              </a:extLst>
            </p:cNvPr>
            <p:cNvSpPr/>
            <p:nvPr/>
          </p:nvSpPr>
          <p:spPr>
            <a:xfrm rot="8651905">
              <a:off x="7184095" y="3827663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5" name="Овал 294">
              <a:extLst>
                <a:ext uri="{FF2B5EF4-FFF2-40B4-BE49-F238E27FC236}">
                  <a16:creationId xmlns:a16="http://schemas.microsoft.com/office/drawing/2014/main" id="{091EC212-B741-4890-9566-918B34FA29C8}"/>
                </a:ext>
              </a:extLst>
            </p:cNvPr>
            <p:cNvSpPr/>
            <p:nvPr/>
          </p:nvSpPr>
          <p:spPr>
            <a:xfrm rot="8651905">
              <a:off x="7256159" y="3899727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6" name="Овал 295">
              <a:extLst>
                <a:ext uri="{FF2B5EF4-FFF2-40B4-BE49-F238E27FC236}">
                  <a16:creationId xmlns:a16="http://schemas.microsoft.com/office/drawing/2014/main" id="{F8D47538-7696-4188-88BA-CF76FD5191AB}"/>
                </a:ext>
              </a:extLst>
            </p:cNvPr>
            <p:cNvSpPr/>
            <p:nvPr/>
          </p:nvSpPr>
          <p:spPr>
            <a:xfrm rot="8651905">
              <a:off x="7554100" y="3561008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7" name="Овал 296">
              <a:extLst>
                <a:ext uri="{FF2B5EF4-FFF2-40B4-BE49-F238E27FC236}">
                  <a16:creationId xmlns:a16="http://schemas.microsoft.com/office/drawing/2014/main" id="{2D797E60-3A41-4342-8EA7-C39CA6A17D83}"/>
                </a:ext>
              </a:extLst>
            </p:cNvPr>
            <p:cNvSpPr/>
            <p:nvPr/>
          </p:nvSpPr>
          <p:spPr>
            <a:xfrm rot="8651905">
              <a:off x="7626164" y="3633072"/>
              <a:ext cx="85115" cy="8511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8" name="Группа 297">
            <a:extLst>
              <a:ext uri="{FF2B5EF4-FFF2-40B4-BE49-F238E27FC236}">
                <a16:creationId xmlns:a16="http://schemas.microsoft.com/office/drawing/2014/main" id="{9DD7F27B-8345-4538-937D-D3C6AD20C22E}"/>
              </a:ext>
            </a:extLst>
          </p:cNvPr>
          <p:cNvGrpSpPr/>
          <p:nvPr/>
        </p:nvGrpSpPr>
        <p:grpSpPr>
          <a:xfrm>
            <a:off x="5768191" y="2130087"/>
            <a:ext cx="2914093" cy="2443323"/>
            <a:chOff x="3687799" y="3424590"/>
            <a:chExt cx="2129051" cy="1785104"/>
          </a:xfrm>
        </p:grpSpPr>
        <p:cxnSp>
          <p:nvCxnSpPr>
            <p:cNvPr id="299" name="Прямая со стрелкой 298">
              <a:extLst>
                <a:ext uri="{FF2B5EF4-FFF2-40B4-BE49-F238E27FC236}">
                  <a16:creationId xmlns:a16="http://schemas.microsoft.com/office/drawing/2014/main" id="{03D60DC5-52C3-4A97-A088-4575D93B2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6378" y="3424590"/>
              <a:ext cx="0" cy="178510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Прямая со стрелкой 299">
              <a:extLst>
                <a:ext uri="{FF2B5EF4-FFF2-40B4-BE49-F238E27FC236}">
                  <a16:creationId xmlns:a16="http://schemas.microsoft.com/office/drawing/2014/main" id="{817EAC63-496E-48EA-9E30-2EB026F4D5AA}"/>
                </a:ext>
              </a:extLst>
            </p:cNvPr>
            <p:cNvCxnSpPr>
              <a:cxnSpLocks/>
            </p:cNvCxnSpPr>
            <p:nvPr/>
          </p:nvCxnSpPr>
          <p:spPr>
            <a:xfrm>
              <a:off x="3687799" y="4961991"/>
              <a:ext cx="21290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Овал 300">
              <a:extLst>
                <a:ext uri="{FF2B5EF4-FFF2-40B4-BE49-F238E27FC236}">
                  <a16:creationId xmlns:a16="http://schemas.microsoft.com/office/drawing/2014/main" id="{F8C8E920-3503-484C-8A41-61361AA2DF9C}"/>
                </a:ext>
              </a:extLst>
            </p:cNvPr>
            <p:cNvSpPr/>
            <p:nvPr/>
          </p:nvSpPr>
          <p:spPr>
            <a:xfrm rot="8651905">
              <a:off x="4613986" y="4328525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2" name="Овал 301">
              <a:extLst>
                <a:ext uri="{FF2B5EF4-FFF2-40B4-BE49-F238E27FC236}">
                  <a16:creationId xmlns:a16="http://schemas.microsoft.com/office/drawing/2014/main" id="{6CB0E3C1-6CC6-4363-8F15-C61AE088EFEF}"/>
                </a:ext>
              </a:extLst>
            </p:cNvPr>
            <p:cNvSpPr/>
            <p:nvPr/>
          </p:nvSpPr>
          <p:spPr>
            <a:xfrm rot="8651905">
              <a:off x="4684721" y="4399260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3" name="Овал 302">
              <a:extLst>
                <a:ext uri="{FF2B5EF4-FFF2-40B4-BE49-F238E27FC236}">
                  <a16:creationId xmlns:a16="http://schemas.microsoft.com/office/drawing/2014/main" id="{00A41DF7-6564-43FF-8581-529BF8DA7852}"/>
                </a:ext>
              </a:extLst>
            </p:cNvPr>
            <p:cNvSpPr/>
            <p:nvPr/>
          </p:nvSpPr>
          <p:spPr>
            <a:xfrm rot="8651905">
              <a:off x="4755456" y="4469995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4" name="Овал 303">
              <a:extLst>
                <a:ext uri="{FF2B5EF4-FFF2-40B4-BE49-F238E27FC236}">
                  <a16:creationId xmlns:a16="http://schemas.microsoft.com/office/drawing/2014/main" id="{D28AC624-C748-40C4-9DEC-294E75B69020}"/>
                </a:ext>
              </a:extLst>
            </p:cNvPr>
            <p:cNvSpPr/>
            <p:nvPr/>
          </p:nvSpPr>
          <p:spPr>
            <a:xfrm rot="8651905">
              <a:off x="4826191" y="4540730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5" name="Овал 304">
              <a:extLst>
                <a:ext uri="{FF2B5EF4-FFF2-40B4-BE49-F238E27FC236}">
                  <a16:creationId xmlns:a16="http://schemas.microsoft.com/office/drawing/2014/main" id="{1440F685-76FC-436A-B2E1-5633F8EA0CC5}"/>
                </a:ext>
              </a:extLst>
            </p:cNvPr>
            <p:cNvSpPr/>
            <p:nvPr/>
          </p:nvSpPr>
          <p:spPr>
            <a:xfrm rot="8651905">
              <a:off x="4896926" y="4611464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6" name="Овал 305">
              <a:extLst>
                <a:ext uri="{FF2B5EF4-FFF2-40B4-BE49-F238E27FC236}">
                  <a16:creationId xmlns:a16="http://schemas.microsoft.com/office/drawing/2014/main" id="{6AD5D2D2-9D8F-4BD2-AD8E-489A43AF9613}"/>
                </a:ext>
              </a:extLst>
            </p:cNvPr>
            <p:cNvSpPr/>
            <p:nvPr/>
          </p:nvSpPr>
          <p:spPr>
            <a:xfrm rot="8651905">
              <a:off x="4967660" y="4682199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7" name="Овал 306">
              <a:extLst>
                <a:ext uri="{FF2B5EF4-FFF2-40B4-BE49-F238E27FC236}">
                  <a16:creationId xmlns:a16="http://schemas.microsoft.com/office/drawing/2014/main" id="{69F8B55C-3BAD-48DF-B2B8-A22BB1F391C8}"/>
                </a:ext>
              </a:extLst>
            </p:cNvPr>
            <p:cNvSpPr/>
            <p:nvPr/>
          </p:nvSpPr>
          <p:spPr>
            <a:xfrm rot="8651905">
              <a:off x="5038395" y="4752934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8" name="Овал 307">
              <a:extLst>
                <a:ext uri="{FF2B5EF4-FFF2-40B4-BE49-F238E27FC236}">
                  <a16:creationId xmlns:a16="http://schemas.microsoft.com/office/drawing/2014/main" id="{07FDCBBE-19E4-49B6-B296-D9C0E7B46EFF}"/>
                </a:ext>
              </a:extLst>
            </p:cNvPr>
            <p:cNvSpPr/>
            <p:nvPr/>
          </p:nvSpPr>
          <p:spPr>
            <a:xfrm rot="8651905">
              <a:off x="4812627" y="4360109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9" name="Овал 308">
              <a:extLst>
                <a:ext uri="{FF2B5EF4-FFF2-40B4-BE49-F238E27FC236}">
                  <a16:creationId xmlns:a16="http://schemas.microsoft.com/office/drawing/2014/main" id="{565FBA4E-A7CA-4874-9AAD-D81EB5911D98}"/>
                </a:ext>
              </a:extLst>
            </p:cNvPr>
            <p:cNvSpPr/>
            <p:nvPr/>
          </p:nvSpPr>
          <p:spPr>
            <a:xfrm rot="8651905">
              <a:off x="4883362" y="4430844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0" name="Овал 309">
              <a:extLst>
                <a:ext uri="{FF2B5EF4-FFF2-40B4-BE49-F238E27FC236}">
                  <a16:creationId xmlns:a16="http://schemas.microsoft.com/office/drawing/2014/main" id="{29F6BBB6-D255-4B6A-9290-665932D21792}"/>
                </a:ext>
              </a:extLst>
            </p:cNvPr>
            <p:cNvSpPr/>
            <p:nvPr/>
          </p:nvSpPr>
          <p:spPr>
            <a:xfrm rot="8651905">
              <a:off x="4954097" y="4501579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1" name="Овал 310">
              <a:extLst>
                <a:ext uri="{FF2B5EF4-FFF2-40B4-BE49-F238E27FC236}">
                  <a16:creationId xmlns:a16="http://schemas.microsoft.com/office/drawing/2014/main" id="{F6BE54CF-0C2A-4528-B073-B388F9F2A8F5}"/>
                </a:ext>
              </a:extLst>
            </p:cNvPr>
            <p:cNvSpPr/>
            <p:nvPr/>
          </p:nvSpPr>
          <p:spPr>
            <a:xfrm rot="8651905">
              <a:off x="5024832" y="4572314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Овал 311">
              <a:extLst>
                <a:ext uri="{FF2B5EF4-FFF2-40B4-BE49-F238E27FC236}">
                  <a16:creationId xmlns:a16="http://schemas.microsoft.com/office/drawing/2014/main" id="{F42F9AF2-FD51-4C4C-927F-CA394E149B61}"/>
                </a:ext>
              </a:extLst>
            </p:cNvPr>
            <p:cNvSpPr/>
            <p:nvPr/>
          </p:nvSpPr>
          <p:spPr>
            <a:xfrm rot="8651905">
              <a:off x="4601176" y="4467258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3" name="Овал 312">
              <a:extLst>
                <a:ext uri="{FF2B5EF4-FFF2-40B4-BE49-F238E27FC236}">
                  <a16:creationId xmlns:a16="http://schemas.microsoft.com/office/drawing/2014/main" id="{A6A4214D-9C66-4F44-B617-462B4B838F9E}"/>
                </a:ext>
              </a:extLst>
            </p:cNvPr>
            <p:cNvSpPr/>
            <p:nvPr/>
          </p:nvSpPr>
          <p:spPr>
            <a:xfrm rot="8651905">
              <a:off x="4671911" y="4537993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4" name="Овал 313">
              <a:extLst>
                <a:ext uri="{FF2B5EF4-FFF2-40B4-BE49-F238E27FC236}">
                  <a16:creationId xmlns:a16="http://schemas.microsoft.com/office/drawing/2014/main" id="{A7393DED-60D8-49AE-A1A3-90B95D43CFFA}"/>
                </a:ext>
              </a:extLst>
            </p:cNvPr>
            <p:cNvSpPr/>
            <p:nvPr/>
          </p:nvSpPr>
          <p:spPr>
            <a:xfrm rot="8651905">
              <a:off x="4742646" y="4608728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5" name="Овал 314">
              <a:extLst>
                <a:ext uri="{FF2B5EF4-FFF2-40B4-BE49-F238E27FC236}">
                  <a16:creationId xmlns:a16="http://schemas.microsoft.com/office/drawing/2014/main" id="{24693CF7-CF6B-4979-964D-FF19CDAAF2F7}"/>
                </a:ext>
              </a:extLst>
            </p:cNvPr>
            <p:cNvSpPr/>
            <p:nvPr/>
          </p:nvSpPr>
          <p:spPr>
            <a:xfrm rot="8651905">
              <a:off x="4813380" y="4679463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6" name="Овал 315">
              <a:extLst>
                <a:ext uri="{FF2B5EF4-FFF2-40B4-BE49-F238E27FC236}">
                  <a16:creationId xmlns:a16="http://schemas.microsoft.com/office/drawing/2014/main" id="{1D4C8FAD-DBF3-4F2B-B42E-4A7F1B16CA17}"/>
                </a:ext>
              </a:extLst>
            </p:cNvPr>
            <p:cNvSpPr/>
            <p:nvPr/>
          </p:nvSpPr>
          <p:spPr>
            <a:xfrm rot="8651905">
              <a:off x="4613986" y="4629628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7" name="Овал 316">
              <a:extLst>
                <a:ext uri="{FF2B5EF4-FFF2-40B4-BE49-F238E27FC236}">
                  <a16:creationId xmlns:a16="http://schemas.microsoft.com/office/drawing/2014/main" id="{2BF13914-708E-4422-AC2D-D714D6109A4A}"/>
                </a:ext>
              </a:extLst>
            </p:cNvPr>
            <p:cNvSpPr/>
            <p:nvPr/>
          </p:nvSpPr>
          <p:spPr>
            <a:xfrm rot="8651905">
              <a:off x="4684721" y="4700363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8" name="Овал 317">
              <a:extLst>
                <a:ext uri="{FF2B5EF4-FFF2-40B4-BE49-F238E27FC236}">
                  <a16:creationId xmlns:a16="http://schemas.microsoft.com/office/drawing/2014/main" id="{C6588CA1-29B9-444F-B3D5-C6828C5DDF9E}"/>
                </a:ext>
              </a:extLst>
            </p:cNvPr>
            <p:cNvSpPr/>
            <p:nvPr/>
          </p:nvSpPr>
          <p:spPr>
            <a:xfrm rot="8651905">
              <a:off x="4977165" y="4367892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9" name="Овал 318">
              <a:extLst>
                <a:ext uri="{FF2B5EF4-FFF2-40B4-BE49-F238E27FC236}">
                  <a16:creationId xmlns:a16="http://schemas.microsoft.com/office/drawing/2014/main" id="{50D9C46A-5A3B-488D-9D65-A6F5BF15434B}"/>
                </a:ext>
              </a:extLst>
            </p:cNvPr>
            <p:cNvSpPr/>
            <p:nvPr/>
          </p:nvSpPr>
          <p:spPr>
            <a:xfrm rot="8651905">
              <a:off x="5047900" y="4438627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0" name="Овал 319">
              <a:extLst>
                <a:ext uri="{FF2B5EF4-FFF2-40B4-BE49-F238E27FC236}">
                  <a16:creationId xmlns:a16="http://schemas.microsoft.com/office/drawing/2014/main" id="{5601032A-E02A-409C-8295-F5D5EB6D8746}"/>
                </a:ext>
              </a:extLst>
            </p:cNvPr>
            <p:cNvSpPr/>
            <p:nvPr/>
          </p:nvSpPr>
          <p:spPr>
            <a:xfrm rot="8651905">
              <a:off x="4155305" y="3636462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1" name="Овал 320">
              <a:extLst>
                <a:ext uri="{FF2B5EF4-FFF2-40B4-BE49-F238E27FC236}">
                  <a16:creationId xmlns:a16="http://schemas.microsoft.com/office/drawing/2014/main" id="{24955572-8C54-4DC0-9678-0EE3D2B3DA5C}"/>
                </a:ext>
              </a:extLst>
            </p:cNvPr>
            <p:cNvSpPr/>
            <p:nvPr/>
          </p:nvSpPr>
          <p:spPr>
            <a:xfrm rot="8651905">
              <a:off x="4226040" y="3707197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2" name="Овал 321">
              <a:extLst>
                <a:ext uri="{FF2B5EF4-FFF2-40B4-BE49-F238E27FC236}">
                  <a16:creationId xmlns:a16="http://schemas.microsoft.com/office/drawing/2014/main" id="{B24CD29D-2119-4425-A454-61CBF38DB5BF}"/>
                </a:ext>
              </a:extLst>
            </p:cNvPr>
            <p:cNvSpPr/>
            <p:nvPr/>
          </p:nvSpPr>
          <p:spPr>
            <a:xfrm rot="8651905">
              <a:off x="4296775" y="3777932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3" name="Овал 322">
              <a:extLst>
                <a:ext uri="{FF2B5EF4-FFF2-40B4-BE49-F238E27FC236}">
                  <a16:creationId xmlns:a16="http://schemas.microsoft.com/office/drawing/2014/main" id="{1485EA55-6C60-4F6B-89C2-155DB41C7ECB}"/>
                </a:ext>
              </a:extLst>
            </p:cNvPr>
            <p:cNvSpPr/>
            <p:nvPr/>
          </p:nvSpPr>
          <p:spPr>
            <a:xfrm rot="8651905">
              <a:off x="4367509" y="3848667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4" name="Овал 323">
              <a:extLst>
                <a:ext uri="{FF2B5EF4-FFF2-40B4-BE49-F238E27FC236}">
                  <a16:creationId xmlns:a16="http://schemas.microsoft.com/office/drawing/2014/main" id="{17629938-A5F6-4878-946A-EA0504FF6C7C}"/>
                </a:ext>
              </a:extLst>
            </p:cNvPr>
            <p:cNvSpPr/>
            <p:nvPr/>
          </p:nvSpPr>
          <p:spPr>
            <a:xfrm rot="8651905">
              <a:off x="4438244" y="3919402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5" name="Овал 324">
              <a:extLst>
                <a:ext uri="{FF2B5EF4-FFF2-40B4-BE49-F238E27FC236}">
                  <a16:creationId xmlns:a16="http://schemas.microsoft.com/office/drawing/2014/main" id="{E2DC5FEF-58CC-431A-AF69-D6D52188E5DA}"/>
                </a:ext>
              </a:extLst>
            </p:cNvPr>
            <p:cNvSpPr/>
            <p:nvPr/>
          </p:nvSpPr>
          <p:spPr>
            <a:xfrm rot="8651905">
              <a:off x="4508979" y="3990136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6" name="Овал 325">
              <a:extLst>
                <a:ext uri="{FF2B5EF4-FFF2-40B4-BE49-F238E27FC236}">
                  <a16:creationId xmlns:a16="http://schemas.microsoft.com/office/drawing/2014/main" id="{1E155494-B0F8-44C3-BD4A-C2B8FC1FC026}"/>
                </a:ext>
              </a:extLst>
            </p:cNvPr>
            <p:cNvSpPr/>
            <p:nvPr/>
          </p:nvSpPr>
          <p:spPr>
            <a:xfrm rot="8651905">
              <a:off x="4579714" y="4060871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7" name="Овал 326">
              <a:extLst>
                <a:ext uri="{FF2B5EF4-FFF2-40B4-BE49-F238E27FC236}">
                  <a16:creationId xmlns:a16="http://schemas.microsoft.com/office/drawing/2014/main" id="{9D365AB8-9721-447D-A2D8-C8823497497D}"/>
                </a:ext>
              </a:extLst>
            </p:cNvPr>
            <p:cNvSpPr/>
            <p:nvPr/>
          </p:nvSpPr>
          <p:spPr>
            <a:xfrm rot="8651905">
              <a:off x="4353946" y="3668046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8" name="Овал 327">
              <a:extLst>
                <a:ext uri="{FF2B5EF4-FFF2-40B4-BE49-F238E27FC236}">
                  <a16:creationId xmlns:a16="http://schemas.microsoft.com/office/drawing/2014/main" id="{60D2F143-C738-4485-8803-FCF83E2407C4}"/>
                </a:ext>
              </a:extLst>
            </p:cNvPr>
            <p:cNvSpPr/>
            <p:nvPr/>
          </p:nvSpPr>
          <p:spPr>
            <a:xfrm rot="8651905">
              <a:off x="4424681" y="3738781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9" name="Овал 328">
              <a:extLst>
                <a:ext uri="{FF2B5EF4-FFF2-40B4-BE49-F238E27FC236}">
                  <a16:creationId xmlns:a16="http://schemas.microsoft.com/office/drawing/2014/main" id="{BB18601B-A98D-4DD7-89DC-B77757A8CB07}"/>
                </a:ext>
              </a:extLst>
            </p:cNvPr>
            <p:cNvSpPr/>
            <p:nvPr/>
          </p:nvSpPr>
          <p:spPr>
            <a:xfrm rot="8651905">
              <a:off x="4495416" y="3809516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0" name="Овал 329">
              <a:extLst>
                <a:ext uri="{FF2B5EF4-FFF2-40B4-BE49-F238E27FC236}">
                  <a16:creationId xmlns:a16="http://schemas.microsoft.com/office/drawing/2014/main" id="{C1E9A636-12A7-4E8E-8655-5AA97C88E1F7}"/>
                </a:ext>
              </a:extLst>
            </p:cNvPr>
            <p:cNvSpPr/>
            <p:nvPr/>
          </p:nvSpPr>
          <p:spPr>
            <a:xfrm rot="8651905">
              <a:off x="4566150" y="3880251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1" name="Овал 330">
              <a:extLst>
                <a:ext uri="{FF2B5EF4-FFF2-40B4-BE49-F238E27FC236}">
                  <a16:creationId xmlns:a16="http://schemas.microsoft.com/office/drawing/2014/main" id="{73A57CB2-AAF8-4702-ADFA-87EE1C27A98E}"/>
                </a:ext>
              </a:extLst>
            </p:cNvPr>
            <p:cNvSpPr/>
            <p:nvPr/>
          </p:nvSpPr>
          <p:spPr>
            <a:xfrm rot="8651905">
              <a:off x="4142495" y="3775195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2" name="Овал 331">
              <a:extLst>
                <a:ext uri="{FF2B5EF4-FFF2-40B4-BE49-F238E27FC236}">
                  <a16:creationId xmlns:a16="http://schemas.microsoft.com/office/drawing/2014/main" id="{387EC36C-D47E-4177-BF73-68A2C1875ED3}"/>
                </a:ext>
              </a:extLst>
            </p:cNvPr>
            <p:cNvSpPr/>
            <p:nvPr/>
          </p:nvSpPr>
          <p:spPr>
            <a:xfrm rot="8651905">
              <a:off x="4213230" y="3845930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3" name="Овал 332">
              <a:extLst>
                <a:ext uri="{FF2B5EF4-FFF2-40B4-BE49-F238E27FC236}">
                  <a16:creationId xmlns:a16="http://schemas.microsoft.com/office/drawing/2014/main" id="{CBC82CD0-580F-4B2A-AC12-0CD7EEB05477}"/>
                </a:ext>
              </a:extLst>
            </p:cNvPr>
            <p:cNvSpPr/>
            <p:nvPr/>
          </p:nvSpPr>
          <p:spPr>
            <a:xfrm rot="8651905">
              <a:off x="4283964" y="3916665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4" name="Овал 333">
              <a:extLst>
                <a:ext uri="{FF2B5EF4-FFF2-40B4-BE49-F238E27FC236}">
                  <a16:creationId xmlns:a16="http://schemas.microsoft.com/office/drawing/2014/main" id="{446DD7A1-6CA3-4E9F-90C5-3C9B757428F6}"/>
                </a:ext>
              </a:extLst>
            </p:cNvPr>
            <p:cNvSpPr/>
            <p:nvPr/>
          </p:nvSpPr>
          <p:spPr>
            <a:xfrm rot="8651905">
              <a:off x="4354699" y="3987400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5" name="Овал 334">
              <a:extLst>
                <a:ext uri="{FF2B5EF4-FFF2-40B4-BE49-F238E27FC236}">
                  <a16:creationId xmlns:a16="http://schemas.microsoft.com/office/drawing/2014/main" id="{1BF599A7-2AB4-4784-BB13-D3D5BAC59AA7}"/>
                </a:ext>
              </a:extLst>
            </p:cNvPr>
            <p:cNvSpPr/>
            <p:nvPr/>
          </p:nvSpPr>
          <p:spPr>
            <a:xfrm rot="8651905">
              <a:off x="4155305" y="3937565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6" name="Овал 335">
              <a:extLst>
                <a:ext uri="{FF2B5EF4-FFF2-40B4-BE49-F238E27FC236}">
                  <a16:creationId xmlns:a16="http://schemas.microsoft.com/office/drawing/2014/main" id="{7098C1A9-A612-4FBE-B103-353ED2F89790}"/>
                </a:ext>
              </a:extLst>
            </p:cNvPr>
            <p:cNvSpPr/>
            <p:nvPr/>
          </p:nvSpPr>
          <p:spPr>
            <a:xfrm rot="8651905">
              <a:off x="4226040" y="4008300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7" name="Овал 336">
              <a:extLst>
                <a:ext uri="{FF2B5EF4-FFF2-40B4-BE49-F238E27FC236}">
                  <a16:creationId xmlns:a16="http://schemas.microsoft.com/office/drawing/2014/main" id="{E8BB49D0-999C-404B-8AA6-BE480FD7E160}"/>
                </a:ext>
              </a:extLst>
            </p:cNvPr>
            <p:cNvSpPr/>
            <p:nvPr/>
          </p:nvSpPr>
          <p:spPr>
            <a:xfrm rot="8651905">
              <a:off x="4518484" y="3675830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8" name="Овал 337">
              <a:extLst>
                <a:ext uri="{FF2B5EF4-FFF2-40B4-BE49-F238E27FC236}">
                  <a16:creationId xmlns:a16="http://schemas.microsoft.com/office/drawing/2014/main" id="{CFD7E15D-2A79-45FD-8013-B9AE5E2E75E0}"/>
                </a:ext>
              </a:extLst>
            </p:cNvPr>
            <p:cNvSpPr/>
            <p:nvPr/>
          </p:nvSpPr>
          <p:spPr>
            <a:xfrm rot="8651905">
              <a:off x="4589219" y="3746564"/>
              <a:ext cx="83545" cy="8354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9" name="Группа 338">
            <a:extLst>
              <a:ext uri="{FF2B5EF4-FFF2-40B4-BE49-F238E27FC236}">
                <a16:creationId xmlns:a16="http://schemas.microsoft.com/office/drawing/2014/main" id="{1EE3A585-4286-464C-BE4B-B1E2BB498043}"/>
              </a:ext>
            </a:extLst>
          </p:cNvPr>
          <p:cNvGrpSpPr/>
          <p:nvPr/>
        </p:nvGrpSpPr>
        <p:grpSpPr>
          <a:xfrm>
            <a:off x="6970713" y="4491975"/>
            <a:ext cx="2914093" cy="2443323"/>
            <a:chOff x="5387695" y="5007571"/>
            <a:chExt cx="2129051" cy="1785104"/>
          </a:xfrm>
        </p:grpSpPr>
        <p:cxnSp>
          <p:nvCxnSpPr>
            <p:cNvPr id="340" name="Прямая со стрелкой 339">
              <a:extLst>
                <a:ext uri="{FF2B5EF4-FFF2-40B4-BE49-F238E27FC236}">
                  <a16:creationId xmlns:a16="http://schemas.microsoft.com/office/drawing/2014/main" id="{A6025447-1221-4763-9DD2-077264F6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6274" y="5007571"/>
              <a:ext cx="0" cy="178510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Прямая со стрелкой 340">
              <a:extLst>
                <a:ext uri="{FF2B5EF4-FFF2-40B4-BE49-F238E27FC236}">
                  <a16:creationId xmlns:a16="http://schemas.microsoft.com/office/drawing/2014/main" id="{57E64F64-786E-4B5E-AC55-4999F96924B6}"/>
                </a:ext>
              </a:extLst>
            </p:cNvPr>
            <p:cNvCxnSpPr>
              <a:cxnSpLocks/>
            </p:cNvCxnSpPr>
            <p:nvPr/>
          </p:nvCxnSpPr>
          <p:spPr>
            <a:xfrm>
              <a:off x="5387695" y="6544972"/>
              <a:ext cx="21290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Овал 341">
              <a:extLst>
                <a:ext uri="{FF2B5EF4-FFF2-40B4-BE49-F238E27FC236}">
                  <a16:creationId xmlns:a16="http://schemas.microsoft.com/office/drawing/2014/main" id="{FB1F417F-D4D9-48A3-958E-797D76048C73}"/>
                </a:ext>
              </a:extLst>
            </p:cNvPr>
            <p:cNvSpPr/>
            <p:nvPr/>
          </p:nvSpPr>
          <p:spPr>
            <a:xfrm rot="8651905">
              <a:off x="6313882" y="5911506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3" name="Овал 342">
              <a:extLst>
                <a:ext uri="{FF2B5EF4-FFF2-40B4-BE49-F238E27FC236}">
                  <a16:creationId xmlns:a16="http://schemas.microsoft.com/office/drawing/2014/main" id="{92F47203-9556-4E9B-8CA7-6FE5FF4049A5}"/>
                </a:ext>
              </a:extLst>
            </p:cNvPr>
            <p:cNvSpPr/>
            <p:nvPr/>
          </p:nvSpPr>
          <p:spPr>
            <a:xfrm rot="8651905">
              <a:off x="6384617" y="5982241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4" name="Овал 343">
              <a:extLst>
                <a:ext uri="{FF2B5EF4-FFF2-40B4-BE49-F238E27FC236}">
                  <a16:creationId xmlns:a16="http://schemas.microsoft.com/office/drawing/2014/main" id="{77EF5F0F-93F1-4EC5-841B-D0319FD8C439}"/>
                </a:ext>
              </a:extLst>
            </p:cNvPr>
            <p:cNvSpPr/>
            <p:nvPr/>
          </p:nvSpPr>
          <p:spPr>
            <a:xfrm rot="8651905">
              <a:off x="6455352" y="6052976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5" name="Овал 344">
              <a:extLst>
                <a:ext uri="{FF2B5EF4-FFF2-40B4-BE49-F238E27FC236}">
                  <a16:creationId xmlns:a16="http://schemas.microsoft.com/office/drawing/2014/main" id="{7A17E0CF-E326-4B5A-8679-4B79EE361D96}"/>
                </a:ext>
              </a:extLst>
            </p:cNvPr>
            <p:cNvSpPr/>
            <p:nvPr/>
          </p:nvSpPr>
          <p:spPr>
            <a:xfrm rot="8651905">
              <a:off x="6526087" y="6123711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6" name="Овал 345">
              <a:extLst>
                <a:ext uri="{FF2B5EF4-FFF2-40B4-BE49-F238E27FC236}">
                  <a16:creationId xmlns:a16="http://schemas.microsoft.com/office/drawing/2014/main" id="{779F9229-BFDC-4E8D-A0A4-27A30A8CCAEE}"/>
                </a:ext>
              </a:extLst>
            </p:cNvPr>
            <p:cNvSpPr/>
            <p:nvPr/>
          </p:nvSpPr>
          <p:spPr>
            <a:xfrm rot="8651905">
              <a:off x="6596822" y="6194445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7" name="Овал 346">
              <a:extLst>
                <a:ext uri="{FF2B5EF4-FFF2-40B4-BE49-F238E27FC236}">
                  <a16:creationId xmlns:a16="http://schemas.microsoft.com/office/drawing/2014/main" id="{53952209-0916-4A41-9B5F-0F82BDAC91B5}"/>
                </a:ext>
              </a:extLst>
            </p:cNvPr>
            <p:cNvSpPr/>
            <p:nvPr/>
          </p:nvSpPr>
          <p:spPr>
            <a:xfrm rot="8651905">
              <a:off x="6667556" y="6265180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8" name="Овал 347">
              <a:extLst>
                <a:ext uri="{FF2B5EF4-FFF2-40B4-BE49-F238E27FC236}">
                  <a16:creationId xmlns:a16="http://schemas.microsoft.com/office/drawing/2014/main" id="{A0BF1506-E6D5-4DB1-8D76-9A4BAD52C086}"/>
                </a:ext>
              </a:extLst>
            </p:cNvPr>
            <p:cNvSpPr/>
            <p:nvPr/>
          </p:nvSpPr>
          <p:spPr>
            <a:xfrm rot="8651905">
              <a:off x="6738291" y="6335915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9" name="Овал 348">
              <a:extLst>
                <a:ext uri="{FF2B5EF4-FFF2-40B4-BE49-F238E27FC236}">
                  <a16:creationId xmlns:a16="http://schemas.microsoft.com/office/drawing/2014/main" id="{0E45BE79-61FD-4D9E-BD14-F6B88AE913EA}"/>
                </a:ext>
              </a:extLst>
            </p:cNvPr>
            <p:cNvSpPr/>
            <p:nvPr/>
          </p:nvSpPr>
          <p:spPr>
            <a:xfrm rot="8651905">
              <a:off x="6512523" y="5943090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0" name="Овал 349">
              <a:extLst>
                <a:ext uri="{FF2B5EF4-FFF2-40B4-BE49-F238E27FC236}">
                  <a16:creationId xmlns:a16="http://schemas.microsoft.com/office/drawing/2014/main" id="{64121861-C30A-49C7-B1A3-A79333138518}"/>
                </a:ext>
              </a:extLst>
            </p:cNvPr>
            <p:cNvSpPr/>
            <p:nvPr/>
          </p:nvSpPr>
          <p:spPr>
            <a:xfrm rot="8651905">
              <a:off x="6583258" y="6013825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1" name="Овал 350">
              <a:extLst>
                <a:ext uri="{FF2B5EF4-FFF2-40B4-BE49-F238E27FC236}">
                  <a16:creationId xmlns:a16="http://schemas.microsoft.com/office/drawing/2014/main" id="{155DF88F-307C-43A7-A9F0-BAE48FDD7766}"/>
                </a:ext>
              </a:extLst>
            </p:cNvPr>
            <p:cNvSpPr/>
            <p:nvPr/>
          </p:nvSpPr>
          <p:spPr>
            <a:xfrm rot="8651905">
              <a:off x="6653993" y="6084560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2" name="Овал 351">
              <a:extLst>
                <a:ext uri="{FF2B5EF4-FFF2-40B4-BE49-F238E27FC236}">
                  <a16:creationId xmlns:a16="http://schemas.microsoft.com/office/drawing/2014/main" id="{7EC40778-423C-4FE7-B5BD-7790590D8101}"/>
                </a:ext>
              </a:extLst>
            </p:cNvPr>
            <p:cNvSpPr/>
            <p:nvPr/>
          </p:nvSpPr>
          <p:spPr>
            <a:xfrm rot="8651905">
              <a:off x="6724728" y="6155295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3" name="Овал 352">
              <a:extLst>
                <a:ext uri="{FF2B5EF4-FFF2-40B4-BE49-F238E27FC236}">
                  <a16:creationId xmlns:a16="http://schemas.microsoft.com/office/drawing/2014/main" id="{D15294AA-F0BF-4758-8806-5C48645959AC}"/>
                </a:ext>
              </a:extLst>
            </p:cNvPr>
            <p:cNvSpPr/>
            <p:nvPr/>
          </p:nvSpPr>
          <p:spPr>
            <a:xfrm rot="8651905">
              <a:off x="6301072" y="6050239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4" name="Овал 353">
              <a:extLst>
                <a:ext uri="{FF2B5EF4-FFF2-40B4-BE49-F238E27FC236}">
                  <a16:creationId xmlns:a16="http://schemas.microsoft.com/office/drawing/2014/main" id="{A6D8D9EE-F0B1-4295-AEF4-126C01BFB7C3}"/>
                </a:ext>
              </a:extLst>
            </p:cNvPr>
            <p:cNvSpPr/>
            <p:nvPr/>
          </p:nvSpPr>
          <p:spPr>
            <a:xfrm rot="8651905">
              <a:off x="6371807" y="6120974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5" name="Овал 354">
              <a:extLst>
                <a:ext uri="{FF2B5EF4-FFF2-40B4-BE49-F238E27FC236}">
                  <a16:creationId xmlns:a16="http://schemas.microsoft.com/office/drawing/2014/main" id="{88475C88-5094-4749-9D16-CF2861DADD99}"/>
                </a:ext>
              </a:extLst>
            </p:cNvPr>
            <p:cNvSpPr/>
            <p:nvPr/>
          </p:nvSpPr>
          <p:spPr>
            <a:xfrm rot="8651905">
              <a:off x="6442542" y="6191709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6" name="Овал 355">
              <a:extLst>
                <a:ext uri="{FF2B5EF4-FFF2-40B4-BE49-F238E27FC236}">
                  <a16:creationId xmlns:a16="http://schemas.microsoft.com/office/drawing/2014/main" id="{1DB537A8-ABD4-441C-AE2E-77E93F74579F}"/>
                </a:ext>
              </a:extLst>
            </p:cNvPr>
            <p:cNvSpPr/>
            <p:nvPr/>
          </p:nvSpPr>
          <p:spPr>
            <a:xfrm rot="8651905">
              <a:off x="6513276" y="6262444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7" name="Овал 356">
              <a:extLst>
                <a:ext uri="{FF2B5EF4-FFF2-40B4-BE49-F238E27FC236}">
                  <a16:creationId xmlns:a16="http://schemas.microsoft.com/office/drawing/2014/main" id="{D51ABEFD-02A1-4137-B349-0347891D7471}"/>
                </a:ext>
              </a:extLst>
            </p:cNvPr>
            <p:cNvSpPr/>
            <p:nvPr/>
          </p:nvSpPr>
          <p:spPr>
            <a:xfrm rot="8651905">
              <a:off x="6313882" y="6212609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8" name="Овал 357">
              <a:extLst>
                <a:ext uri="{FF2B5EF4-FFF2-40B4-BE49-F238E27FC236}">
                  <a16:creationId xmlns:a16="http://schemas.microsoft.com/office/drawing/2014/main" id="{3B1891DC-E825-4234-B9C8-EA691E668C53}"/>
                </a:ext>
              </a:extLst>
            </p:cNvPr>
            <p:cNvSpPr/>
            <p:nvPr/>
          </p:nvSpPr>
          <p:spPr>
            <a:xfrm rot="8651905">
              <a:off x="6384617" y="6283344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9" name="Овал 358">
              <a:extLst>
                <a:ext uri="{FF2B5EF4-FFF2-40B4-BE49-F238E27FC236}">
                  <a16:creationId xmlns:a16="http://schemas.microsoft.com/office/drawing/2014/main" id="{ABD85DFB-6BEB-463B-9B0B-DA78B987CF73}"/>
                </a:ext>
              </a:extLst>
            </p:cNvPr>
            <p:cNvSpPr/>
            <p:nvPr/>
          </p:nvSpPr>
          <p:spPr>
            <a:xfrm rot="8651905">
              <a:off x="6677061" y="5950873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0" name="Овал 359">
              <a:extLst>
                <a:ext uri="{FF2B5EF4-FFF2-40B4-BE49-F238E27FC236}">
                  <a16:creationId xmlns:a16="http://schemas.microsoft.com/office/drawing/2014/main" id="{6FAF49CA-8992-4656-913D-8B83E836A488}"/>
                </a:ext>
              </a:extLst>
            </p:cNvPr>
            <p:cNvSpPr/>
            <p:nvPr/>
          </p:nvSpPr>
          <p:spPr>
            <a:xfrm rot="8651905">
              <a:off x="6747796" y="6021608"/>
              <a:ext cx="83545" cy="835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1" name="Овал 360">
              <a:extLst>
                <a:ext uri="{FF2B5EF4-FFF2-40B4-BE49-F238E27FC236}">
                  <a16:creationId xmlns:a16="http://schemas.microsoft.com/office/drawing/2014/main" id="{A37EF87D-0F17-4760-AE57-D0A02496261D}"/>
                </a:ext>
              </a:extLst>
            </p:cNvPr>
            <p:cNvSpPr/>
            <p:nvPr/>
          </p:nvSpPr>
          <p:spPr>
            <a:xfrm rot="7691066" flipH="1">
              <a:off x="6805903" y="5240232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2" name="Овал 361">
              <a:extLst>
                <a:ext uri="{FF2B5EF4-FFF2-40B4-BE49-F238E27FC236}">
                  <a16:creationId xmlns:a16="http://schemas.microsoft.com/office/drawing/2014/main" id="{955B3F8F-5D8C-4680-8F85-C50640F2D506}"/>
                </a:ext>
              </a:extLst>
            </p:cNvPr>
            <p:cNvSpPr/>
            <p:nvPr/>
          </p:nvSpPr>
          <p:spPr>
            <a:xfrm rot="7691066" flipH="1">
              <a:off x="6876638" y="5310967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3" name="Овал 362">
              <a:extLst>
                <a:ext uri="{FF2B5EF4-FFF2-40B4-BE49-F238E27FC236}">
                  <a16:creationId xmlns:a16="http://schemas.microsoft.com/office/drawing/2014/main" id="{A04A9917-83D0-47AD-9FA3-303E71CE7628}"/>
                </a:ext>
              </a:extLst>
            </p:cNvPr>
            <p:cNvSpPr/>
            <p:nvPr/>
          </p:nvSpPr>
          <p:spPr>
            <a:xfrm rot="7691066" flipH="1">
              <a:off x="6947373" y="5381702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4" name="Овал 363">
              <a:extLst>
                <a:ext uri="{FF2B5EF4-FFF2-40B4-BE49-F238E27FC236}">
                  <a16:creationId xmlns:a16="http://schemas.microsoft.com/office/drawing/2014/main" id="{2DE31733-60A8-4606-BDA9-59296ACC601C}"/>
                </a:ext>
              </a:extLst>
            </p:cNvPr>
            <p:cNvSpPr/>
            <p:nvPr/>
          </p:nvSpPr>
          <p:spPr>
            <a:xfrm rot="7691066" flipH="1">
              <a:off x="7018108" y="5452436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5" name="Овал 364">
              <a:extLst>
                <a:ext uri="{FF2B5EF4-FFF2-40B4-BE49-F238E27FC236}">
                  <a16:creationId xmlns:a16="http://schemas.microsoft.com/office/drawing/2014/main" id="{A1B0ED2D-2BB6-4773-A273-5ADBC64312C0}"/>
                </a:ext>
              </a:extLst>
            </p:cNvPr>
            <p:cNvSpPr/>
            <p:nvPr/>
          </p:nvSpPr>
          <p:spPr>
            <a:xfrm rot="7691066" flipH="1">
              <a:off x="7088842" y="5523171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6" name="Овал 365">
              <a:extLst>
                <a:ext uri="{FF2B5EF4-FFF2-40B4-BE49-F238E27FC236}">
                  <a16:creationId xmlns:a16="http://schemas.microsoft.com/office/drawing/2014/main" id="{00AD8B85-930F-41CE-9860-326CA81F4EBA}"/>
                </a:ext>
              </a:extLst>
            </p:cNvPr>
            <p:cNvSpPr/>
            <p:nvPr/>
          </p:nvSpPr>
          <p:spPr>
            <a:xfrm rot="7691066" flipH="1">
              <a:off x="7205463" y="5600595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7" name="Овал 366">
              <a:extLst>
                <a:ext uri="{FF2B5EF4-FFF2-40B4-BE49-F238E27FC236}">
                  <a16:creationId xmlns:a16="http://schemas.microsoft.com/office/drawing/2014/main" id="{D9FCE5AD-8FB9-4F69-A69D-A95D34C6F44E}"/>
                </a:ext>
              </a:extLst>
            </p:cNvPr>
            <p:cNvSpPr/>
            <p:nvPr/>
          </p:nvSpPr>
          <p:spPr>
            <a:xfrm rot="7691066" flipH="1">
              <a:off x="7276199" y="5680282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8" name="Овал 367">
              <a:extLst>
                <a:ext uri="{FF2B5EF4-FFF2-40B4-BE49-F238E27FC236}">
                  <a16:creationId xmlns:a16="http://schemas.microsoft.com/office/drawing/2014/main" id="{4DEDDC7D-2E07-47E2-A420-EBAF7974AEDC}"/>
                </a:ext>
              </a:extLst>
            </p:cNvPr>
            <p:cNvSpPr/>
            <p:nvPr/>
          </p:nvSpPr>
          <p:spPr>
            <a:xfrm rot="7691066" flipH="1">
              <a:off x="7004544" y="5271816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9" name="Овал 368">
              <a:extLst>
                <a:ext uri="{FF2B5EF4-FFF2-40B4-BE49-F238E27FC236}">
                  <a16:creationId xmlns:a16="http://schemas.microsoft.com/office/drawing/2014/main" id="{D21E3B2C-7C37-4EE7-9EE3-1E52BBF1754A}"/>
                </a:ext>
              </a:extLst>
            </p:cNvPr>
            <p:cNvSpPr/>
            <p:nvPr/>
          </p:nvSpPr>
          <p:spPr>
            <a:xfrm rot="7691066" flipH="1">
              <a:off x="7075279" y="5342551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0" name="Овал 369">
              <a:extLst>
                <a:ext uri="{FF2B5EF4-FFF2-40B4-BE49-F238E27FC236}">
                  <a16:creationId xmlns:a16="http://schemas.microsoft.com/office/drawing/2014/main" id="{D17B13F6-CFAC-457E-A34B-54AD359CC35B}"/>
                </a:ext>
              </a:extLst>
            </p:cNvPr>
            <p:cNvSpPr/>
            <p:nvPr/>
          </p:nvSpPr>
          <p:spPr>
            <a:xfrm rot="7691066" flipH="1">
              <a:off x="7146014" y="5413286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1" name="Овал 370">
              <a:extLst>
                <a:ext uri="{FF2B5EF4-FFF2-40B4-BE49-F238E27FC236}">
                  <a16:creationId xmlns:a16="http://schemas.microsoft.com/office/drawing/2014/main" id="{9ECAD96C-1300-445F-959E-4E66E3442515}"/>
                </a:ext>
              </a:extLst>
            </p:cNvPr>
            <p:cNvSpPr/>
            <p:nvPr/>
          </p:nvSpPr>
          <p:spPr>
            <a:xfrm rot="7691066" flipH="1">
              <a:off x="7216749" y="5449667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2" name="Овал 371">
              <a:extLst>
                <a:ext uri="{FF2B5EF4-FFF2-40B4-BE49-F238E27FC236}">
                  <a16:creationId xmlns:a16="http://schemas.microsoft.com/office/drawing/2014/main" id="{3AA0DD3D-7FE9-46E8-B675-78841B54A1E6}"/>
                </a:ext>
              </a:extLst>
            </p:cNvPr>
            <p:cNvSpPr/>
            <p:nvPr/>
          </p:nvSpPr>
          <p:spPr>
            <a:xfrm rot="7691066" flipH="1">
              <a:off x="6793093" y="5378965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3" name="Овал 372">
              <a:extLst>
                <a:ext uri="{FF2B5EF4-FFF2-40B4-BE49-F238E27FC236}">
                  <a16:creationId xmlns:a16="http://schemas.microsoft.com/office/drawing/2014/main" id="{9B9F1BDB-709C-4C62-B8F9-13F9DD55F171}"/>
                </a:ext>
              </a:extLst>
            </p:cNvPr>
            <p:cNvSpPr/>
            <p:nvPr/>
          </p:nvSpPr>
          <p:spPr>
            <a:xfrm rot="7691066" flipH="1">
              <a:off x="6863828" y="5449700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4" name="Овал 373">
              <a:extLst>
                <a:ext uri="{FF2B5EF4-FFF2-40B4-BE49-F238E27FC236}">
                  <a16:creationId xmlns:a16="http://schemas.microsoft.com/office/drawing/2014/main" id="{779A53EF-93A0-48C0-89BC-2A2B095DFEFA}"/>
                </a:ext>
              </a:extLst>
            </p:cNvPr>
            <p:cNvSpPr/>
            <p:nvPr/>
          </p:nvSpPr>
          <p:spPr>
            <a:xfrm rot="7691066" flipH="1">
              <a:off x="6934562" y="5520435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5" name="Овал 374">
              <a:extLst>
                <a:ext uri="{FF2B5EF4-FFF2-40B4-BE49-F238E27FC236}">
                  <a16:creationId xmlns:a16="http://schemas.microsoft.com/office/drawing/2014/main" id="{0DE38B89-E019-4594-B59B-618F34CC58EF}"/>
                </a:ext>
              </a:extLst>
            </p:cNvPr>
            <p:cNvSpPr/>
            <p:nvPr/>
          </p:nvSpPr>
          <p:spPr>
            <a:xfrm rot="7691066" flipH="1">
              <a:off x="7066968" y="5620474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6" name="Овал 375">
              <a:extLst>
                <a:ext uri="{FF2B5EF4-FFF2-40B4-BE49-F238E27FC236}">
                  <a16:creationId xmlns:a16="http://schemas.microsoft.com/office/drawing/2014/main" id="{4B08BC28-6C64-4694-8AEE-AD60496C8D6D}"/>
                </a:ext>
              </a:extLst>
            </p:cNvPr>
            <p:cNvSpPr/>
            <p:nvPr/>
          </p:nvSpPr>
          <p:spPr>
            <a:xfrm rot="7691066" flipH="1">
              <a:off x="6827446" y="5553871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7" name="Овал 376">
              <a:extLst>
                <a:ext uri="{FF2B5EF4-FFF2-40B4-BE49-F238E27FC236}">
                  <a16:creationId xmlns:a16="http://schemas.microsoft.com/office/drawing/2014/main" id="{39804891-9660-4DEE-921C-DCA9FB6108B6}"/>
                </a:ext>
              </a:extLst>
            </p:cNvPr>
            <p:cNvSpPr/>
            <p:nvPr/>
          </p:nvSpPr>
          <p:spPr>
            <a:xfrm rot="7691066" flipH="1">
              <a:off x="6947206" y="5638716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8" name="Овал 377">
              <a:extLst>
                <a:ext uri="{FF2B5EF4-FFF2-40B4-BE49-F238E27FC236}">
                  <a16:creationId xmlns:a16="http://schemas.microsoft.com/office/drawing/2014/main" id="{663C6D0F-B682-4620-A4AF-46A10E474976}"/>
                </a:ext>
              </a:extLst>
            </p:cNvPr>
            <p:cNvSpPr/>
            <p:nvPr/>
          </p:nvSpPr>
          <p:spPr>
            <a:xfrm rot="7691066" flipH="1">
              <a:off x="7169082" y="5279599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9" name="Овал 378">
              <a:extLst>
                <a:ext uri="{FF2B5EF4-FFF2-40B4-BE49-F238E27FC236}">
                  <a16:creationId xmlns:a16="http://schemas.microsoft.com/office/drawing/2014/main" id="{3AA80634-CCBE-48DD-B613-D60A05FAA163}"/>
                </a:ext>
              </a:extLst>
            </p:cNvPr>
            <p:cNvSpPr/>
            <p:nvPr/>
          </p:nvSpPr>
          <p:spPr>
            <a:xfrm rot="7691066" flipH="1">
              <a:off x="7239817" y="5315981"/>
              <a:ext cx="83545" cy="8354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273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13D5533-FAEC-46B2-BC0A-9044556D4E97}"/>
              </a:ext>
            </a:extLst>
          </p:cNvPr>
          <p:cNvSpPr/>
          <p:nvPr/>
        </p:nvSpPr>
        <p:spPr>
          <a:xfrm>
            <a:off x="431032" y="2111298"/>
            <a:ext cx="11125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sklearn.linear_model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LogisticRegression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BDD2610-CE69-4032-93BF-D70344932D1F}"/>
              </a:ext>
            </a:extLst>
          </p:cNvPr>
          <p:cNvSpPr/>
          <p:nvPr/>
        </p:nvSpPr>
        <p:spPr>
          <a:xfrm>
            <a:off x="534228" y="2572963"/>
            <a:ext cx="9629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LogReg = LogisticRegression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fit_intercept=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734F3B1-6632-4729-8A23-D2FBD8DE812D}"/>
              </a:ext>
            </a:extLst>
          </p:cNvPr>
          <p:cNvSpPr/>
          <p:nvPr/>
        </p:nvSpPr>
        <p:spPr>
          <a:xfrm>
            <a:off x="1645914" y="2992259"/>
            <a:ext cx="10225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LogisticRegression(C=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, class_weight=None, dual=False, fit_intercept=True, intercept_scaling=1, l1_ratio=None, max_iter=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00, multi_class='auto', n_jobs=None, penalty=‘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l2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', random_state=None, solver='saga', tol=0.0001, verbose=0, warm_start=False)&gt;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12953C-687A-4BC6-AB20-B86C84F30538}"/>
              </a:ext>
            </a:extLst>
          </p:cNvPr>
          <p:cNvSpPr/>
          <p:nvPr/>
        </p:nvSpPr>
        <p:spPr>
          <a:xfrm>
            <a:off x="499156" y="4143941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LogReg.fit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9FB9E8C-C62D-4FE4-8CA3-94281F0F99FB}"/>
              </a:ext>
            </a:extLst>
          </p:cNvPr>
          <p:cNvSpPr/>
          <p:nvPr/>
        </p:nvSpPr>
        <p:spPr>
          <a:xfrm>
            <a:off x="499156" y="4657093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LogReg.predict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81A302C-0C26-40BF-A758-0253D8F5339D}"/>
              </a:ext>
            </a:extLst>
          </p:cNvPr>
          <p:cNvSpPr/>
          <p:nvPr/>
        </p:nvSpPr>
        <p:spPr>
          <a:xfrm>
            <a:off x="530635" y="517024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B0=LogReg.intercept_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s-E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s-E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B=LogReg.coef_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s-E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F0522FA-F4A3-455F-A266-954FDF0FA7A2}"/>
              </a:ext>
            </a:extLst>
          </p:cNvPr>
          <p:cNvSpPr/>
          <p:nvPr/>
        </p:nvSpPr>
        <p:spPr>
          <a:xfrm>
            <a:off x="499156" y="6073384"/>
            <a:ext cx="8174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Z=LogReg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.decision_function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8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47328" y="1844824"/>
            <a:ext cx="1214467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 имеет хорошую вероятностную интерпретацию, есть регуляризация, чтобы избежать переобучения (и выбора параметров в случае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 имеет тенденцию к снижению эффективности при наличии множественных или нелинейных границ принятия решений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Логистические модели можно легко обновлять новыми данными с помощью градиентного спуска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Недостаточно «гибкие», чтобы естественным образом фиксировать более сложные зависимости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FD8557D-B4F0-4B4A-BA52-ED67F2533BBC}"/>
              </a:ext>
            </a:extLst>
          </p:cNvPr>
          <p:cNvSpPr/>
          <p:nvPr/>
        </p:nvSpPr>
        <p:spPr>
          <a:xfrm>
            <a:off x="2306805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77F7926-7843-4338-B913-B2D305DB86C6}"/>
              </a:ext>
            </a:extLst>
          </p:cNvPr>
          <p:cNvSpPr/>
          <p:nvPr/>
        </p:nvSpPr>
        <p:spPr>
          <a:xfrm>
            <a:off x="2090781" y="39251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6760114-DE8E-4BA6-87AB-E574781C1A76}"/>
              </a:ext>
            </a:extLst>
          </p:cNvPr>
          <p:cNvSpPr/>
          <p:nvPr/>
        </p:nvSpPr>
        <p:spPr>
          <a:xfrm>
            <a:off x="331491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BA9479F-7A7A-48A0-8A04-870D1DFF9362}"/>
              </a:ext>
            </a:extLst>
          </p:cNvPr>
          <p:cNvSpPr/>
          <p:nvPr/>
        </p:nvSpPr>
        <p:spPr>
          <a:xfrm>
            <a:off x="2810861" y="363707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2F5AC5F-D95F-4DDF-BB74-69068C9DFAA9}"/>
              </a:ext>
            </a:extLst>
          </p:cNvPr>
          <p:cNvSpPr/>
          <p:nvPr/>
        </p:nvSpPr>
        <p:spPr>
          <a:xfrm>
            <a:off x="2450821" y="47892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335AAC4-E03C-4B14-A721-BE91E9672C41}"/>
              </a:ext>
            </a:extLst>
          </p:cNvPr>
          <p:cNvSpPr/>
          <p:nvPr/>
        </p:nvSpPr>
        <p:spPr>
          <a:xfrm>
            <a:off x="4107005" y="435715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96FA98C7-7889-4591-A1E7-6C7A72998C8C}"/>
              </a:ext>
            </a:extLst>
          </p:cNvPr>
          <p:cNvSpPr/>
          <p:nvPr/>
        </p:nvSpPr>
        <p:spPr>
          <a:xfrm>
            <a:off x="2306805" y="550928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76280DC2-37B3-4C7E-AB79-94DB74DA42F2}"/>
              </a:ext>
            </a:extLst>
          </p:cNvPr>
          <p:cNvSpPr/>
          <p:nvPr/>
        </p:nvSpPr>
        <p:spPr>
          <a:xfrm>
            <a:off x="4179013" y="356507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5A60CF7-4C14-48A0-8553-EA430FE46EE1}"/>
              </a:ext>
            </a:extLst>
          </p:cNvPr>
          <p:cNvSpPr/>
          <p:nvPr/>
        </p:nvSpPr>
        <p:spPr>
          <a:xfrm>
            <a:off x="4827085" y="4069127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A57BBF5-995E-44EE-81AE-6CCF0091C672}"/>
              </a:ext>
            </a:extLst>
          </p:cNvPr>
          <p:cNvSpPr/>
          <p:nvPr/>
        </p:nvSpPr>
        <p:spPr>
          <a:xfrm>
            <a:off x="3098893" y="47171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1E368FDD-81B6-4C0D-B26D-4C1DF314B320}"/>
              </a:ext>
            </a:extLst>
          </p:cNvPr>
          <p:cNvSpPr/>
          <p:nvPr/>
        </p:nvSpPr>
        <p:spPr>
          <a:xfrm>
            <a:off x="5907205" y="392511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1BA356A-C6D7-4EAE-A036-986FE8C880CA}"/>
              </a:ext>
            </a:extLst>
          </p:cNvPr>
          <p:cNvSpPr/>
          <p:nvPr/>
        </p:nvSpPr>
        <p:spPr>
          <a:xfrm>
            <a:off x="3026885" y="579731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7A095C72-68DA-4491-91AE-E2DBA76E9FFB}"/>
              </a:ext>
            </a:extLst>
          </p:cNvPr>
          <p:cNvSpPr/>
          <p:nvPr/>
        </p:nvSpPr>
        <p:spPr>
          <a:xfrm>
            <a:off x="3746965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E3AA02D6-9263-462B-8AEB-EE21AC069417}"/>
              </a:ext>
            </a:extLst>
          </p:cNvPr>
          <p:cNvSpPr/>
          <p:nvPr/>
        </p:nvSpPr>
        <p:spPr>
          <a:xfrm>
            <a:off x="4899093" y="486121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8A6AA82D-86C9-4CC9-9CC3-D5B235879964}"/>
              </a:ext>
            </a:extLst>
          </p:cNvPr>
          <p:cNvSpPr/>
          <p:nvPr/>
        </p:nvSpPr>
        <p:spPr>
          <a:xfrm>
            <a:off x="4034997" y="522125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56A5AC6F-4329-4248-B255-348BE1D13C57}"/>
              </a:ext>
            </a:extLst>
          </p:cNvPr>
          <p:cNvSpPr/>
          <p:nvPr/>
        </p:nvSpPr>
        <p:spPr>
          <a:xfrm>
            <a:off x="5799253" y="543904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1B34932F-5C54-47F6-A83B-8467DD2221B2}"/>
              </a:ext>
            </a:extLst>
          </p:cNvPr>
          <p:cNvSpPr/>
          <p:nvPr/>
        </p:nvSpPr>
        <p:spPr>
          <a:xfrm>
            <a:off x="4467045" y="622936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F389EE6-F8F6-491C-BA1F-45B615B36624}"/>
              </a:ext>
            </a:extLst>
          </p:cNvPr>
          <p:cNvSpPr/>
          <p:nvPr/>
        </p:nvSpPr>
        <p:spPr>
          <a:xfrm>
            <a:off x="5763189" y="464519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CCBDA2C-67E7-4FB5-8306-259CDECFDFC8}"/>
              </a:ext>
            </a:extLst>
          </p:cNvPr>
          <p:cNvSpPr/>
          <p:nvPr/>
        </p:nvSpPr>
        <p:spPr>
          <a:xfrm>
            <a:off x="5007165" y="543192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6DD925D1-873D-4729-9649-07F5B158F9FB}"/>
              </a:ext>
            </a:extLst>
          </p:cNvPr>
          <p:cNvSpPr/>
          <p:nvPr/>
        </p:nvSpPr>
        <p:spPr>
          <a:xfrm>
            <a:off x="5043109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C27B95A-4D9B-4D6E-B9B0-068F2F2E712F}"/>
              </a:ext>
            </a:extLst>
          </p:cNvPr>
          <p:cNvSpPr/>
          <p:nvPr/>
        </p:nvSpPr>
        <p:spPr>
          <a:xfrm>
            <a:off x="5835197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E62E81C-3074-4253-8C17-3BEDBBBBA5E4}"/>
              </a:ext>
            </a:extLst>
          </p:cNvPr>
          <p:cNvSpPr/>
          <p:nvPr/>
        </p:nvSpPr>
        <p:spPr>
          <a:xfrm>
            <a:off x="4605312" y="295306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FED7006-775A-479D-9CBB-F745E52CC223}"/>
              </a:ext>
            </a:extLst>
          </p:cNvPr>
          <p:cNvSpPr/>
          <p:nvPr/>
        </p:nvSpPr>
        <p:spPr>
          <a:xfrm>
            <a:off x="5691181" y="29169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972F41B-03C2-42D4-B89B-F37B0CBF0938}"/>
              </a:ext>
            </a:extLst>
          </p:cNvPr>
          <p:cNvSpPr/>
          <p:nvPr/>
        </p:nvSpPr>
        <p:spPr>
          <a:xfrm>
            <a:off x="6591341" y="390707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AAADECC-56EA-4FF1-8730-F6BB8D130D7B}"/>
              </a:ext>
            </a:extLst>
          </p:cNvPr>
          <p:cNvSpPr/>
          <p:nvPr/>
        </p:nvSpPr>
        <p:spPr>
          <a:xfrm>
            <a:off x="7203349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B5B00157-0BFF-418C-863D-7AC0B710F8BA}"/>
              </a:ext>
            </a:extLst>
          </p:cNvPr>
          <p:cNvSpPr/>
          <p:nvPr/>
        </p:nvSpPr>
        <p:spPr>
          <a:xfrm>
            <a:off x="7347365" y="493322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B00C393-8C78-48F1-ACBA-0CD5B000BFCD}"/>
              </a:ext>
            </a:extLst>
          </p:cNvPr>
          <p:cNvSpPr/>
          <p:nvPr/>
        </p:nvSpPr>
        <p:spPr>
          <a:xfrm>
            <a:off x="6627285" y="500523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C1E8B83D-BABD-4DB5-8CBD-E3A7633F1011}"/>
              </a:ext>
            </a:extLst>
          </p:cNvPr>
          <p:cNvSpPr/>
          <p:nvPr/>
        </p:nvSpPr>
        <p:spPr>
          <a:xfrm>
            <a:off x="7419373" y="421314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4EA3747E-DB3B-4D42-A029-7791756E2A98}"/>
              </a:ext>
            </a:extLst>
          </p:cNvPr>
          <p:cNvSpPr/>
          <p:nvPr/>
        </p:nvSpPr>
        <p:spPr>
          <a:xfrm>
            <a:off x="6699293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C1F179F-01D5-4DBD-9B8F-70BBA3809FAF}"/>
              </a:ext>
            </a:extLst>
          </p:cNvPr>
          <p:cNvSpPr/>
          <p:nvPr/>
        </p:nvSpPr>
        <p:spPr>
          <a:xfrm>
            <a:off x="7419373" y="57253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AF0DA8D9-F9D3-4318-BD15-6AAB21C27502}"/>
              </a:ext>
            </a:extLst>
          </p:cNvPr>
          <p:cNvSpPr/>
          <p:nvPr/>
        </p:nvSpPr>
        <p:spPr>
          <a:xfrm>
            <a:off x="655527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04B749B6-7AA4-4A03-BADC-15346AA8FFD2}"/>
              </a:ext>
            </a:extLst>
          </p:cNvPr>
          <p:cNvSpPr/>
          <p:nvPr/>
        </p:nvSpPr>
        <p:spPr>
          <a:xfrm>
            <a:off x="8067445" y="2412943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E5820D-EFA2-44C4-976C-AE03E492C9CB}"/>
              </a:ext>
            </a:extLst>
          </p:cNvPr>
          <p:cNvSpPr txBox="1"/>
          <p:nvPr/>
        </p:nvSpPr>
        <p:spPr>
          <a:xfrm>
            <a:off x="8607445" y="2221705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Основной Класс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BAAEB3AD-8C89-46A1-82DA-7BB1DCEA6B3E}"/>
              </a:ext>
            </a:extLst>
          </p:cNvPr>
          <p:cNvCxnSpPr/>
          <p:nvPr/>
        </p:nvCxnSpPr>
        <p:spPr>
          <a:xfrm flipH="1">
            <a:off x="7203349" y="3781095"/>
            <a:ext cx="1584176" cy="2160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00E05BD-910D-4BE2-AD68-FC75AE1C136B}"/>
              </a:ext>
            </a:extLst>
          </p:cNvPr>
          <p:cNvSpPr txBox="1"/>
          <p:nvPr/>
        </p:nvSpPr>
        <p:spPr>
          <a:xfrm>
            <a:off x="8766694" y="3565071"/>
            <a:ext cx="31550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2 Рода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Errors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0C634C7-D8F2-4A23-BD0D-A42AC5E80AB6}"/>
              </a:ext>
            </a:extLst>
          </p:cNvPr>
          <p:cNvSpPr txBox="1"/>
          <p:nvPr/>
        </p:nvSpPr>
        <p:spPr>
          <a:xfrm>
            <a:off x="579751" y="2007317"/>
            <a:ext cx="5567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1 Рода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1 Errors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7D507737-E4AE-42F0-BDB2-7987BB4CB43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3363623" y="2530537"/>
            <a:ext cx="671374" cy="18302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0D2D3A-4474-4D80-B3AC-116DF05385E1}"/>
              </a:ext>
            </a:extLst>
          </p:cNvPr>
          <p:cNvSpPr/>
          <p:nvPr/>
        </p:nvSpPr>
        <p:spPr>
          <a:xfrm>
            <a:off x="4034997" y="3529007"/>
            <a:ext cx="3168352" cy="25870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4F410A0-FFD5-41DC-A95F-E977BECEFE63}"/>
              </a:ext>
            </a:extLst>
          </p:cNvPr>
          <p:cNvSpPr/>
          <p:nvPr/>
        </p:nvSpPr>
        <p:spPr>
          <a:xfrm>
            <a:off x="4034997" y="2700975"/>
            <a:ext cx="2448272" cy="33843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2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1" grpId="0"/>
      <p:bldP spid="72" grpId="0"/>
      <p:bldP spid="3" grpId="0" animBg="1"/>
      <p:bldP spid="7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Confusion Matrix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1FB6991-12F8-4F86-9414-E601B2BA8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18427"/>
              </p:ext>
            </p:extLst>
          </p:nvPr>
        </p:nvGraphicFramePr>
        <p:xfrm>
          <a:off x="119336" y="2492896"/>
          <a:ext cx="5821216" cy="31089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29423">
                  <a:extLst>
                    <a:ext uri="{9D8B030D-6E8A-4147-A177-3AD203B41FA5}">
                      <a16:colId xmlns:a16="http://schemas.microsoft.com/office/drawing/2014/main" val="533617728"/>
                    </a:ext>
                  </a:extLst>
                </a:gridCol>
                <a:gridCol w="1879465">
                  <a:extLst>
                    <a:ext uri="{9D8B030D-6E8A-4147-A177-3AD203B41FA5}">
                      <a16:colId xmlns:a16="http://schemas.microsoft.com/office/drawing/2014/main" val="3119699408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2869702980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196657329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Истина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00272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6253"/>
                  </a:ext>
                </a:extLst>
              </a:tr>
              <a:tr h="290692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Предсказание</a:t>
                      </a:r>
                    </a:p>
                  </a:txBody>
                  <a:tcPr vert="vert27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Positive (TP)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Positive (FP)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19486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Negative (FN)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Negative (TN)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632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290679"/>
                  </p:ext>
                </p:extLst>
              </p:nvPr>
            </p:nvGraphicFramePr>
            <p:xfrm>
              <a:off x="6240016" y="2708920"/>
              <a:ext cx="5292000" cy="2712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</m:t>
                                </m:r>
                                <m:r>
                                  <a:rPr lang="en-US" sz="4000" b="1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Positive (TP)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Positive (FP)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=</m:t>
                                </m:r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Negative (FN)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Negative (TN)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290679"/>
                  </p:ext>
                </p:extLst>
              </p:nvPr>
            </p:nvGraphicFramePr>
            <p:xfrm>
              <a:off x="6240016" y="2708920"/>
              <a:ext cx="5292000" cy="2712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92" t="-870" r="-101038" b="-3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870" r="-690" b="-30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69880" r="-200345" b="-109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Positive (TP)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Positive (FP)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170909" r="-200345" b="-1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Negative (FN)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Negative (TN)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9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2423807-6EFA-4163-B5A6-87B1B5A679CB}"/>
              </a:ext>
            </a:extLst>
          </p:cNvPr>
          <p:cNvSpPr/>
          <p:nvPr/>
        </p:nvSpPr>
        <p:spPr>
          <a:xfrm>
            <a:off x="2049249" y="6126488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https://en.wikipedia.org/wiki/Confusion_matrix</a:t>
            </a:r>
            <a:endParaRPr lang="ru-RU" sz="2800" dirty="0">
              <a:solidFill>
                <a:srgbClr val="FFFFFF"/>
              </a:solidFill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5A92E948-6E1A-414A-A8D7-BC346BF0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1276" r="578" b="2847"/>
          <a:stretch/>
        </p:blipFill>
        <p:spPr bwMode="auto">
          <a:xfrm>
            <a:off x="0" y="2276872"/>
            <a:ext cx="12189122" cy="370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98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407368" y="191683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  <a:endParaRPr lang="ru-RU" sz="2800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628800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  <a:endParaRPr lang="en-US" sz="2000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  <a:endParaRPr lang="ru-RU" sz="2000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  <p:bldP spid="15" grpId="0"/>
      <p:bldP spid="16" grpId="0"/>
      <p:bldP spid="17" grpId="0"/>
      <p:bldP spid="19" grpId="0"/>
      <p:bldP spid="20" grpId="0"/>
      <p:bldP spid="24" grpId="0"/>
      <p:bldP spid="25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69820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179303" y="128297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D5127D3-0B6E-450A-A0A1-780A783EE1CB}"/>
              </a:ext>
            </a:extLst>
          </p:cNvPr>
          <p:cNvSpPr/>
          <p:nvPr/>
        </p:nvSpPr>
        <p:spPr>
          <a:xfrm>
            <a:off x="551384" y="1988840"/>
            <a:ext cx="110804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sklearn.metrics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accuracy_score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acc</a:t>
            </a:r>
          </a:p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sklearn.metrics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f1_score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f1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FB08A55-80AE-43E5-8341-96DEAAE1BA87}"/>
              </a:ext>
            </a:extLst>
          </p:cNvPr>
          <p:cNvSpPr/>
          <p:nvPr/>
        </p:nvSpPr>
        <p:spPr>
          <a:xfrm>
            <a:off x="911424" y="3212976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acc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s-E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B9944D9-DE9B-4CD7-B6E3-B1F280C2D4D6}"/>
              </a:ext>
            </a:extLst>
          </p:cNvPr>
          <p:cNvSpPr/>
          <p:nvPr/>
        </p:nvSpPr>
        <p:spPr>
          <a:xfrm>
            <a:off x="983432" y="3933056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f1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s-E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AE82CD9-FA44-454D-A9F0-A97780A1805E}"/>
              </a:ext>
            </a:extLst>
          </p:cNvPr>
          <p:cNvSpPr/>
          <p:nvPr/>
        </p:nvSpPr>
        <p:spPr>
          <a:xfrm>
            <a:off x="119337" y="6244292"/>
            <a:ext cx="111162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https://scikit-learn.org/stable/modules/model_evaluation.html#classification-metrics</a:t>
            </a:r>
          </a:p>
        </p:txBody>
      </p:sp>
    </p:spTree>
    <p:extLst>
      <p:ext uri="{BB962C8B-B14F-4D97-AF65-F5344CB8AC3E}">
        <p14:creationId xmlns:p14="http://schemas.microsoft.com/office/powerpoint/2010/main" val="298630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Receiver Operating Curve</a:t>
            </a: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Area Under Curve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4653136"/>
            <a:ext cx="4224002" cy="20882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/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/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/>
              <p:nvPr/>
            </p:nvSpPr>
            <p:spPr>
              <a:xfrm>
                <a:off x="119336" y="2132856"/>
                <a:ext cx="53206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=[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&gt;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132856"/>
                <a:ext cx="532068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Рисунок 44"/>
          <p:cNvPicPr>
            <a:picLocks noChangeAspect="1"/>
          </p:cNvPicPr>
          <p:nvPr/>
        </p:nvPicPr>
        <p:blipFill rotWithShape="1">
          <a:blip r:embed="rId8"/>
          <a:srcRect l="432"/>
          <a:stretch/>
        </p:blipFill>
        <p:spPr>
          <a:xfrm>
            <a:off x="5159896" y="2852936"/>
            <a:ext cx="3804113" cy="2850573"/>
          </a:xfrm>
          <a:prstGeom prst="rect">
            <a:avLst/>
          </a:prstGeom>
        </p:spPr>
      </p:pic>
      <p:pic>
        <p:nvPicPr>
          <p:cNvPr id="46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D6A0801C-9E39-4E88-B469-E9D635C41F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32" y="2420888"/>
            <a:ext cx="320422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2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  <p:bldP spid="35" grpId="0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69820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179303" y="128297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2563114-90E1-4247-AD6E-08D95BA53342}"/>
              </a:ext>
            </a:extLst>
          </p:cNvPr>
          <p:cNvSpPr/>
          <p:nvPr/>
        </p:nvSpPr>
        <p:spPr>
          <a:xfrm>
            <a:off x="1769838" y="1652657"/>
            <a:ext cx="9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-apple-system"/>
              </a:rPr>
              <a:t>ROC – Receiver Operating Characteristic curve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71061CF-3B4A-44DF-9FCE-49C1EBB3E0CB}"/>
              </a:ext>
            </a:extLst>
          </p:cNvPr>
          <p:cNvSpPr/>
          <p:nvPr/>
        </p:nvSpPr>
        <p:spPr>
          <a:xfrm>
            <a:off x="197383" y="2105322"/>
            <a:ext cx="85629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sklearn.metrics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roc_curve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auc</a:t>
            </a:r>
          </a:p>
          <a:p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y_prob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model_clf.predict_proba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(X)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fpr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tpr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thresholds = roc_curve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y_prob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AUC = auc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fpr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tpr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3DE99AA-F6EA-4F8E-BCCD-2A59EDB02705}"/>
              </a:ext>
            </a:extLst>
          </p:cNvPr>
          <p:cNvSpPr/>
          <p:nvPr/>
        </p:nvSpPr>
        <p:spPr>
          <a:xfrm>
            <a:off x="191344" y="4303455"/>
            <a:ext cx="72651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plt.plot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fpr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tpr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label=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'ROC curve (area = %0.2f)'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% AUC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plt.plot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linestyle=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'--'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plt.xlim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0.0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1.0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plt.ylim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0.0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1.05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plt.xlabel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'False Positive Rate'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plt.ylabel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'True Positive Rate'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/>
          <a:srcRect l="432"/>
          <a:stretch/>
        </p:blipFill>
        <p:spPr>
          <a:xfrm>
            <a:off x="7104112" y="2852936"/>
            <a:ext cx="4649812" cy="34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9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8F5AF-FDFE-472D-8242-54A8416809F0}"/>
              </a:ext>
            </a:extLst>
          </p:cNvPr>
          <p:cNvSpPr txBox="1"/>
          <p:nvPr/>
        </p:nvSpPr>
        <p:spPr>
          <a:xfrm>
            <a:off x="2711624" y="1484784"/>
            <a:ext cx="891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Случай многих классов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C11B763-FDBB-4D72-B5DB-DD5A65F82F2A}"/>
              </a:ext>
            </a:extLst>
          </p:cNvPr>
          <p:cNvSpPr txBox="1"/>
          <p:nvPr/>
        </p:nvSpPr>
        <p:spPr>
          <a:xfrm>
            <a:off x="191344" y="2204864"/>
            <a:ext cx="6400800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551384" y="4293096"/>
            <a:ext cx="6400800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6083BA1-D5D6-41D8-9C94-03CDC5FB59A8}"/>
              </a:ext>
            </a:extLst>
          </p:cNvPr>
          <p:cNvSpPr txBox="1"/>
          <p:nvPr/>
        </p:nvSpPr>
        <p:spPr>
          <a:xfrm>
            <a:off x="911424" y="2780928"/>
            <a:ext cx="5256584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Усредняем матрицу ошибок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E2EE579-A726-403A-8F31-3911A1170F30}"/>
              </a:ext>
            </a:extLst>
          </p:cNvPr>
          <p:cNvSpPr txBox="1"/>
          <p:nvPr/>
        </p:nvSpPr>
        <p:spPr>
          <a:xfrm>
            <a:off x="1631504" y="5013176"/>
            <a:ext cx="5256584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2348880"/>
            <a:ext cx="4837537" cy="18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69820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179303" y="128297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7368" y="2636912"/>
            <a:ext cx="11424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classification_report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35360" y="1844824"/>
            <a:ext cx="10369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sklearn.metrics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classification_report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1584" y="3717032"/>
            <a:ext cx="7195468" cy="26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91344" y="481327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3143672" y="5157192"/>
            <a:ext cx="7638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правило принятия решения, которое может предсказывать классы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B413CFD-33F6-4CF3-B948-0ED8F40A5FD9}"/>
              </a:ext>
            </a:extLst>
          </p:cNvPr>
          <p:cNvGrpSpPr/>
          <p:nvPr/>
        </p:nvGrpSpPr>
        <p:grpSpPr>
          <a:xfrm>
            <a:off x="2839506" y="1708345"/>
            <a:ext cx="6010301" cy="3150434"/>
            <a:chOff x="2605979" y="2824682"/>
            <a:chExt cx="2736220" cy="1434251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C120827-6CB1-4C65-915A-3C6916FE5716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2E67A683-2406-4E2F-A63D-EA1C14171A59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FBF5527-EF67-42EB-BEB9-14D1879DBB3D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9CA18510-89A8-4079-9F53-1B34B30AD917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CAD925B5-5ACF-421C-BD3E-3D39D13E0F22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CF92714-1050-483B-918B-C4F3A28A63C9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A95FEBDE-BB92-42FA-8E33-52FF003335CE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3D5E7071-F538-48AF-BCD4-9DBBEDCE8461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506CEBAA-7B77-4071-9072-BF40D513413A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8137B28E-8995-49DA-B7A9-9D26734C1AA4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782B728E-1C1F-4847-84BA-238AAF3D71B8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1038F6C1-FED7-4FF8-B10C-FD884E6A54B1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A0BDCC6-3609-4563-9F4B-5CB33A1505F9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D295601D-8CAB-4DBE-8B33-E842D5EAD606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686C993B-F167-4B5F-A6FB-3EBD13AE4801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95A7D9A2-212B-4C68-869B-D4A1DE4C31AE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60D00F0-7370-41A2-B749-236A88537A0C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50C80D4-7765-432A-953C-F944F69A9D7D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89B7979-AD54-465A-B2B1-679FFC913A4B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8A5CB796-D197-49EF-84FF-D1BA504C062E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0FFA668-D573-49D7-AD0F-009B3494E16A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451F96F1-6AC9-4A6B-9F4D-A98A187D1EE2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605A232-F889-477E-9C75-C8C4800923E1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E5FBC03A-239C-4A89-BC0F-7D372911CAA2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7BABAF8-4319-4CE6-900C-E45D8D02A5DA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DE70403-2CC4-460F-A8A7-D26F9B5011FC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48DA5329-A5AF-4480-914A-C65A77718135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1C80586-4258-4E4D-B311-831206B2FDE6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99CCF99A-3449-4EA6-8951-66549F2D3967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EE65A21D-B3D3-414F-BA74-4155BD97628C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D4717028-7FA7-4804-A177-2AEC43947462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35F0A0F9-BE1E-4E87-9388-D9EAD937516A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DE5B2787-AF3C-4D07-A18B-F0F226CFB6B3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D0E22478-F5AC-4288-B731-1D37DFA7B4FA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B769487-F019-4AB3-A90A-EF760C007851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A2E6D37E-76F5-42B4-B54A-E2EB670094EF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AA2A8EF-ACCE-40AB-BAA6-11BA6CF3A71B}"/>
              </a:ext>
            </a:extLst>
          </p:cNvPr>
          <p:cNvCxnSpPr>
            <a:cxnSpLocks/>
          </p:cNvCxnSpPr>
          <p:nvPr/>
        </p:nvCxnSpPr>
        <p:spPr>
          <a:xfrm>
            <a:off x="5047412" y="1747425"/>
            <a:ext cx="1391071" cy="2976348"/>
          </a:xfrm>
          <a:prstGeom prst="line">
            <a:avLst/>
          </a:pr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олилиния 4">
            <a:extLst>
              <a:ext uri="{FF2B5EF4-FFF2-40B4-BE49-F238E27FC236}">
                <a16:creationId xmlns:a16="http://schemas.microsoft.com/office/drawing/2014/main" id="{CBDD92F4-15C1-45C4-9E25-444804B8AEF2}"/>
              </a:ext>
            </a:extLst>
          </p:cNvPr>
          <p:cNvSpPr/>
          <p:nvPr/>
        </p:nvSpPr>
        <p:spPr>
          <a:xfrm>
            <a:off x="4502496" y="1743297"/>
            <a:ext cx="3669486" cy="3076402"/>
          </a:xfrm>
          <a:custGeom>
            <a:avLst/>
            <a:gdLst>
              <a:gd name="connsiteX0" fmla="*/ 0 w 3702868"/>
              <a:gd name="connsiteY0" fmla="*/ 0 h 2506537"/>
              <a:gd name="connsiteX1" fmla="*/ 1665838 w 3702868"/>
              <a:gd name="connsiteY1" fmla="*/ 923454 h 2506537"/>
              <a:gd name="connsiteX2" fmla="*/ 1321806 w 3702868"/>
              <a:gd name="connsiteY2" fmla="*/ 2453489 h 2506537"/>
              <a:gd name="connsiteX3" fmla="*/ 3702868 w 3702868"/>
              <a:gd name="connsiteY3" fmla="*/ 2163778 h 250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868" h="2506537">
                <a:moveTo>
                  <a:pt x="0" y="0"/>
                </a:moveTo>
                <a:cubicBezTo>
                  <a:pt x="722768" y="257269"/>
                  <a:pt x="1445537" y="514539"/>
                  <a:pt x="1665838" y="923454"/>
                </a:cubicBezTo>
                <a:cubicBezTo>
                  <a:pt x="1886139" y="1332369"/>
                  <a:pt x="982301" y="2246768"/>
                  <a:pt x="1321806" y="2453489"/>
                </a:cubicBezTo>
                <a:cubicBezTo>
                  <a:pt x="1661311" y="2660210"/>
                  <a:pt x="3413157" y="2198483"/>
                  <a:pt x="3702868" y="2163778"/>
                </a:cubicBezTo>
              </a:path>
            </a:pathLst>
          </a:cu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623392" y="1628800"/>
            <a:ext cx="1108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metrics of scientific evaluation are bound to be abused. Goodhart's law (named after the British economist who may have been the first to announce it) states that when a feature of the economy is picked as an indicator of the economy, then it inexorably ceases to function as that indicator because people start to game it.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551384" y="4005064"/>
            <a:ext cx="11305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показатели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научной оценки обязательно будут «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обмануты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». </a:t>
            </a:r>
          </a:p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(названный в честь британского экономиста, который, возможно, был первым, кто объявил о нем) гласит, что, когда какой-либо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экономики выбирается в качестве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экономики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он неумолимо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перестает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функционировать как этот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потому что люди начинают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манипулировать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ним.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221060" y="1912516"/>
            <a:ext cx="6120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основывается (допустим) на Лайках, комментариях и прочем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Создатели видео просят делать это все (активизировал пассивных пользователей), тем самым завышая свой рейтинг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надо придумывать новые метрики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2" descr="r/coolguides - How Rotten Tomatoes scores can be mislea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916832"/>
            <a:ext cx="5193932" cy="390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0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141242" y="1315209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269EFF0-623F-462A-9128-44D7932FF292}"/>
              </a:ext>
            </a:extLst>
          </p:cNvPr>
          <p:cNvSpPr/>
          <p:nvPr/>
        </p:nvSpPr>
        <p:spPr>
          <a:xfrm>
            <a:off x="3141666" y="5244719"/>
            <a:ext cx="2064486" cy="46837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CAC1DC-1E85-458C-B0EB-A70FE55B744B}"/>
              </a:ext>
            </a:extLst>
          </p:cNvPr>
          <p:cNvSpPr/>
          <p:nvPr/>
        </p:nvSpPr>
        <p:spPr>
          <a:xfrm>
            <a:off x="3143672" y="2348880"/>
            <a:ext cx="5832648" cy="648000"/>
          </a:xfrm>
          <a:prstGeom prst="rect">
            <a:avLst/>
          </a:prstGeom>
          <a:solidFill>
            <a:srgbClr val="00B050"/>
          </a:solidFill>
          <a:ln>
            <a:solidFill>
              <a:srgbClr val="04C41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Train</a:t>
            </a:r>
            <a:endParaRPr lang="ru-RU" sz="60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665FF61-D6EA-45F4-A1D4-EEF8B96BAC79}"/>
              </a:ext>
            </a:extLst>
          </p:cNvPr>
          <p:cNvSpPr/>
          <p:nvPr/>
        </p:nvSpPr>
        <p:spPr>
          <a:xfrm>
            <a:off x="7653640" y="3059200"/>
            <a:ext cx="1322680" cy="64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4</a:t>
            </a:r>
            <a:endParaRPr lang="ru-RU" sz="32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70DCF1B-0422-45F6-9AEE-9A3F749630EF}"/>
              </a:ext>
            </a:extLst>
          </p:cNvPr>
          <p:cNvSpPr/>
          <p:nvPr/>
        </p:nvSpPr>
        <p:spPr>
          <a:xfrm>
            <a:off x="6145221" y="3046546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3</a:t>
            </a:r>
            <a:endParaRPr lang="ru-RU" sz="32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8B34F56-70C8-4F36-934E-864D70199006}"/>
              </a:ext>
            </a:extLst>
          </p:cNvPr>
          <p:cNvSpPr/>
          <p:nvPr/>
        </p:nvSpPr>
        <p:spPr>
          <a:xfrm>
            <a:off x="4636802" y="3056173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2</a:t>
            </a:r>
            <a:endParaRPr lang="ru-RU" sz="32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D12CC21-443D-4EBA-8876-29C20B6DF84D}"/>
              </a:ext>
            </a:extLst>
          </p:cNvPr>
          <p:cNvSpPr/>
          <p:nvPr/>
        </p:nvSpPr>
        <p:spPr>
          <a:xfrm>
            <a:off x="3143672" y="3056173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1</a:t>
            </a:r>
            <a:endParaRPr lang="ru-RU" sz="32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3E579ED-756D-4B40-BC51-B61BFBDA7885}"/>
              </a:ext>
            </a:extLst>
          </p:cNvPr>
          <p:cNvSpPr/>
          <p:nvPr/>
        </p:nvSpPr>
        <p:spPr>
          <a:xfrm>
            <a:off x="7643584" y="3757573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4</a:t>
            </a:r>
            <a:endParaRPr lang="ru-RU" sz="32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DA51D3F-EF45-4E90-8327-44A382BF5BA3}"/>
              </a:ext>
            </a:extLst>
          </p:cNvPr>
          <p:cNvSpPr/>
          <p:nvPr/>
        </p:nvSpPr>
        <p:spPr>
          <a:xfrm>
            <a:off x="6135165" y="3744919"/>
            <a:ext cx="1322680" cy="64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3</a:t>
            </a:r>
            <a:endParaRPr lang="ru-RU" sz="32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CAB26B9-41CB-4465-9341-C459A062007A}"/>
              </a:ext>
            </a:extLst>
          </p:cNvPr>
          <p:cNvSpPr/>
          <p:nvPr/>
        </p:nvSpPr>
        <p:spPr>
          <a:xfrm>
            <a:off x="4626746" y="3754546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2</a:t>
            </a:r>
            <a:endParaRPr lang="ru-RU" sz="32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65D82C8-1CAB-454A-9547-1CE825C9FE96}"/>
              </a:ext>
            </a:extLst>
          </p:cNvPr>
          <p:cNvSpPr/>
          <p:nvPr/>
        </p:nvSpPr>
        <p:spPr>
          <a:xfrm>
            <a:off x="3133616" y="3754546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1</a:t>
            </a:r>
            <a:endParaRPr lang="ru-RU" sz="32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1881866-D8E5-447B-98B7-04B8811F6809}"/>
              </a:ext>
            </a:extLst>
          </p:cNvPr>
          <p:cNvSpPr/>
          <p:nvPr/>
        </p:nvSpPr>
        <p:spPr>
          <a:xfrm>
            <a:off x="7637368" y="4455239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4</a:t>
            </a:r>
            <a:endParaRPr lang="ru-RU" sz="32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7950478-74F4-4664-BD69-49D25711E879}"/>
              </a:ext>
            </a:extLst>
          </p:cNvPr>
          <p:cNvSpPr/>
          <p:nvPr/>
        </p:nvSpPr>
        <p:spPr>
          <a:xfrm>
            <a:off x="6128949" y="4442585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3</a:t>
            </a:r>
            <a:endParaRPr lang="ru-RU" sz="32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BFEC45A-EBED-43A1-809B-14C426A63F86}"/>
              </a:ext>
            </a:extLst>
          </p:cNvPr>
          <p:cNvSpPr/>
          <p:nvPr/>
        </p:nvSpPr>
        <p:spPr>
          <a:xfrm>
            <a:off x="4620530" y="4452212"/>
            <a:ext cx="1322680" cy="64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2</a:t>
            </a:r>
            <a:endParaRPr lang="ru-RU" sz="320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BF4D6B9-8A33-4B70-B4EE-429CE2A1E23E}"/>
              </a:ext>
            </a:extLst>
          </p:cNvPr>
          <p:cNvSpPr/>
          <p:nvPr/>
        </p:nvSpPr>
        <p:spPr>
          <a:xfrm>
            <a:off x="3127400" y="4452212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1</a:t>
            </a:r>
            <a:endParaRPr lang="ru-RU" sz="32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B6816EF-15C2-47B0-90AA-BF62D0AAB9DC}"/>
              </a:ext>
            </a:extLst>
          </p:cNvPr>
          <p:cNvSpPr/>
          <p:nvPr/>
        </p:nvSpPr>
        <p:spPr>
          <a:xfrm>
            <a:off x="7627312" y="5153612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4</a:t>
            </a:r>
            <a:endParaRPr lang="ru-RU" sz="32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2994EF2-1DE9-41E6-8CFF-318E3B30A966}"/>
              </a:ext>
            </a:extLst>
          </p:cNvPr>
          <p:cNvSpPr/>
          <p:nvPr/>
        </p:nvSpPr>
        <p:spPr>
          <a:xfrm>
            <a:off x="6118893" y="5140958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3</a:t>
            </a:r>
            <a:endParaRPr lang="ru-RU" sz="320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8B62ED11-35CA-457D-A02A-F58365FE83CA}"/>
              </a:ext>
            </a:extLst>
          </p:cNvPr>
          <p:cNvSpPr/>
          <p:nvPr/>
        </p:nvSpPr>
        <p:spPr>
          <a:xfrm>
            <a:off x="4610474" y="5150585"/>
            <a:ext cx="1322680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2</a:t>
            </a:r>
            <a:endParaRPr lang="ru-RU" sz="320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84366E3-0EDB-4F17-8C57-6169E74F552C}"/>
              </a:ext>
            </a:extLst>
          </p:cNvPr>
          <p:cNvSpPr/>
          <p:nvPr/>
        </p:nvSpPr>
        <p:spPr>
          <a:xfrm>
            <a:off x="3117344" y="5150585"/>
            <a:ext cx="1322680" cy="64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Fold 1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110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69820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179303" y="128297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E82CD9-FA44-454D-A9F0-A97780A1805E}"/>
              </a:ext>
            </a:extLst>
          </p:cNvPr>
          <p:cNvSpPr/>
          <p:nvPr/>
        </p:nvSpPr>
        <p:spPr>
          <a:xfrm>
            <a:off x="119337" y="6244292"/>
            <a:ext cx="111162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https://scikit-learn.org/stable/modules/model_evaluation.html#classification-metrics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111DECA-88D9-4C0F-A66C-DB0511C8DAC9}"/>
              </a:ext>
            </a:extLst>
          </p:cNvPr>
          <p:cNvSpPr/>
          <p:nvPr/>
        </p:nvSpPr>
        <p:spPr>
          <a:xfrm>
            <a:off x="551384" y="3284984"/>
            <a:ext cx="10653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cv=StratifiedKFold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5771C69-9396-48D8-A46F-CD84DF614B55}"/>
              </a:ext>
            </a:extLst>
          </p:cNvPr>
          <p:cNvSpPr/>
          <p:nvPr/>
        </p:nvSpPr>
        <p:spPr>
          <a:xfrm>
            <a:off x="516804" y="2061516"/>
            <a:ext cx="9145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cross_validate</a:t>
            </a:r>
          </a:p>
          <a:p>
            <a:r>
              <a:rPr lang="tr-TR" sz="2000" dirty="0" smtClean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StratifiedKFold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2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63352" y="1628800"/>
            <a:ext cx="118093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Бинарная и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lvl="1"/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модель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спуск, регуляризация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Матрица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ошибок; Ошибки 1 и 2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рода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ACC, F1, AUC, 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ROC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5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2" descr="Image Detection, Recognition, and Classification with Machine Learning">
            <a:extLst>
              <a:ext uri="{FF2B5EF4-FFF2-40B4-BE49-F238E27FC236}">
                <a16:creationId xmlns:a16="http://schemas.microsoft.com/office/drawing/2014/main" id="{A7317668-2207-47B7-BA85-67816AE9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" y="1532716"/>
            <a:ext cx="4968552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I Takes Face Recognition to New Frontiers">
            <a:extLst>
              <a:ext uri="{FF2B5EF4-FFF2-40B4-BE49-F238E27FC236}">
                <a16:creationId xmlns:a16="http://schemas.microsoft.com/office/drawing/2014/main" id="{58BD0EDE-1E39-4015-AE92-50579C2CC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4"/>
          <a:stretch/>
        </p:blipFill>
        <p:spPr bwMode="auto">
          <a:xfrm>
            <a:off x="8550316" y="1355940"/>
            <a:ext cx="3344600" cy="27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Jury - Definition, Examples, Processes">
            <a:extLst>
              <a:ext uri="{FF2B5EF4-FFF2-40B4-BE49-F238E27FC236}">
                <a16:creationId xmlns:a16="http://schemas.microsoft.com/office/drawing/2014/main" id="{C0651747-3F3B-4EAF-9A6F-D4917A36E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7" r="3797" b="9717"/>
          <a:stretch/>
        </p:blipFill>
        <p:spPr bwMode="auto">
          <a:xfrm>
            <a:off x="1234062" y="4135061"/>
            <a:ext cx="5785740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ite and teal medical certificate , Computer Icons Medicine Medical  diagnosis, report transparent background PNG clipart | HiClipart">
            <a:extLst>
              <a:ext uri="{FF2B5EF4-FFF2-40B4-BE49-F238E27FC236}">
                <a16:creationId xmlns:a16="http://schemas.microsoft.com/office/drawing/2014/main" id="{A251DA82-FFE6-4BE1-87D1-70B51FCF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" b="98250" l="1750" r="99375">
                        <a14:foregroundMark x1="11000" y1="26375" x2="11000" y2="26375"/>
                        <a14:foregroundMark x1="47375" y1="8000" x2="17125" y2="20375"/>
                        <a14:foregroundMark x1="17125" y1="20375" x2="12625" y2="26625"/>
                        <a14:foregroundMark x1="12625" y1="26625" x2="11875" y2="62375"/>
                        <a14:foregroundMark x1="11875" y1="62375" x2="18375" y2="76875"/>
                        <a14:foregroundMark x1="18375" y1="76875" x2="23125" y2="82250"/>
                        <a14:foregroundMark x1="23125" y1="82250" x2="46500" y2="93125"/>
                        <a14:foregroundMark x1="46500" y1="93125" x2="55250" y2="93125"/>
                        <a14:foregroundMark x1="55250" y1="93125" x2="80000" y2="82125"/>
                        <a14:foregroundMark x1="80000" y1="82125" x2="86875" y2="76375"/>
                        <a14:foregroundMark x1="86875" y1="76375" x2="93375" y2="56625"/>
                        <a14:foregroundMark x1="93375" y1="56625" x2="89875" y2="40625"/>
                        <a14:foregroundMark x1="89875" y1="40625" x2="89875" y2="30875"/>
                        <a14:foregroundMark x1="93500" y1="27125" x2="77000" y2="51125"/>
                        <a14:foregroundMark x1="70625" y1="9625" x2="52875" y2="2750"/>
                        <a14:foregroundMark x1="52875" y1="2750" x2="35750" y2="3750"/>
                        <a14:foregroundMark x1="35750" y1="3750" x2="15375" y2="16500"/>
                        <a14:foregroundMark x1="15375" y1="16500" x2="7625" y2="29375"/>
                        <a14:foregroundMark x1="7625" y1="29375" x2="3000" y2="51625"/>
                        <a14:foregroundMark x1="3000" y1="51625" x2="11625" y2="74625"/>
                        <a14:foregroundMark x1="11625" y1="74625" x2="34875" y2="94250"/>
                        <a14:foregroundMark x1="34875" y1="94250" x2="44000" y2="96875"/>
                        <a14:foregroundMark x1="44000" y1="96875" x2="51875" y2="96875"/>
                        <a14:foregroundMark x1="51875" y1="96875" x2="74375" y2="91875"/>
                        <a14:foregroundMark x1="74375" y1="91875" x2="75125" y2="91250"/>
                        <a14:foregroundMark x1="34500" y1="18375" x2="29375" y2="29000"/>
                        <a14:foregroundMark x1="29375" y1="29000" x2="29000" y2="79000"/>
                        <a14:foregroundMark x1="22375" y1="29750" x2="27875" y2="72125"/>
                        <a14:foregroundMark x1="18375" y1="24500" x2="19000" y2="62875"/>
                        <a14:foregroundMark x1="19000" y1="62875" x2="20500" y2="69875"/>
                        <a14:foregroundMark x1="20500" y1="69875" x2="20500" y2="69875"/>
                        <a14:foregroundMark x1="8000" y1="33250" x2="5750" y2="49375"/>
                        <a14:foregroundMark x1="5750" y1="49375" x2="6750" y2="56250"/>
                        <a14:foregroundMark x1="2750" y1="39875" x2="4375" y2="62875"/>
                        <a14:foregroundMark x1="4375" y1="62875" x2="10750" y2="76625"/>
                        <a14:foregroundMark x1="10750" y1="76625" x2="27375" y2="90250"/>
                        <a14:foregroundMark x1="27375" y1="90250" x2="40875" y2="97000"/>
                        <a14:foregroundMark x1="40875" y1="97000" x2="48750" y2="98250"/>
                        <a14:foregroundMark x1="48750" y1="98250" x2="54625" y2="97750"/>
                        <a14:foregroundMark x1="43125" y1="88500" x2="56000" y2="90250"/>
                        <a14:foregroundMark x1="1750" y1="41625" x2="3750" y2="60375"/>
                        <a14:foregroundMark x1="31500" y1="9375" x2="26125" y2="31750"/>
                        <a14:foregroundMark x1="26125" y1="31750" x2="26125" y2="46250"/>
                        <a14:foregroundMark x1="17375" y1="20500" x2="17375" y2="20500"/>
                        <a14:foregroundMark x1="22750" y1="31750" x2="22750" y2="31750"/>
                        <a14:foregroundMark x1="19625" y1="16875" x2="19625" y2="16875"/>
                        <a14:foregroundMark x1="35375" y1="6875" x2="35375" y2="6875"/>
                        <a14:foregroundMark x1="47750" y1="4625" x2="47750" y2="4625"/>
                        <a14:foregroundMark x1="39500" y1="19500" x2="80625" y2="81125"/>
                        <a14:foregroundMark x1="77750" y1="22625" x2="43500" y2="80375"/>
                        <a14:foregroundMark x1="43500" y1="80375" x2="43000" y2="80500"/>
                        <a14:foregroundMark x1="37625" y1="20000" x2="38125" y2="72875"/>
                        <a14:foregroundMark x1="17250" y1="12375" x2="17250" y2="12375"/>
                        <a14:foregroundMark x1="14250" y1="7250" x2="21750" y2="7875"/>
                        <a14:foregroundMark x1="21750" y1="7875" x2="26125" y2="7750"/>
                        <a14:foregroundMark x1="15375" y1="12250" x2="15375" y2="12250"/>
                        <a14:foregroundMark x1="15125" y1="11500" x2="15125" y2="11500"/>
                        <a14:foregroundMark x1="47500" y1="1000" x2="47500" y2="1000"/>
                        <a14:foregroundMark x1="97250" y1="23125" x2="97250" y2="23125"/>
                        <a14:foregroundMark x1="97625" y1="23500" x2="97625" y2="23500"/>
                        <a14:foregroundMark x1="59250" y1="32250" x2="59250" y2="32250"/>
                        <a14:foregroundMark x1="47250" y1="19875" x2="56375" y2="32250"/>
                        <a14:foregroundMark x1="56375" y1="32250" x2="59125" y2="40625"/>
                        <a14:foregroundMark x1="59125" y1="40625" x2="67375" y2="44750"/>
                        <a14:foregroundMark x1="67375" y1="44750" x2="76875" y2="29125"/>
                        <a14:foregroundMark x1="76875" y1="29125" x2="70375" y2="38750"/>
                        <a14:foregroundMark x1="70375" y1="38750" x2="71250" y2="46125"/>
                        <a14:foregroundMark x1="71250" y1="46125" x2="76250" y2="51750"/>
                        <a14:foregroundMark x1="76250" y1="51750" x2="77875" y2="41500"/>
                        <a14:foregroundMark x1="77875" y1="41500" x2="70500" y2="46000"/>
                        <a14:foregroundMark x1="70500" y1="46000" x2="72750" y2="53375"/>
                        <a14:foregroundMark x1="72750" y1="53375" x2="73625" y2="43625"/>
                        <a14:foregroundMark x1="73625" y1="43625" x2="68375" y2="51125"/>
                        <a14:foregroundMark x1="68375" y1="51125" x2="75625" y2="51375"/>
                        <a14:foregroundMark x1="75625" y1="51375" x2="74625" y2="58875"/>
                        <a14:foregroundMark x1="74625" y1="58875" x2="70625" y2="65375"/>
                        <a14:foregroundMark x1="70625" y1="65375" x2="63250" y2="68250"/>
                        <a14:foregroundMark x1="63250" y1="68250" x2="62875" y2="75375"/>
                        <a14:foregroundMark x1="62875" y1="75375" x2="72875" y2="76250"/>
                        <a14:foregroundMark x1="72875" y1="76250" x2="71875" y2="68875"/>
                        <a14:foregroundMark x1="71875" y1="68875" x2="65625" y2="72875"/>
                        <a14:foregroundMark x1="65625" y1="72875" x2="52625" y2="73000"/>
                        <a14:foregroundMark x1="52625" y1="73000" x2="46750" y2="68875"/>
                        <a14:foregroundMark x1="46750" y1="68875" x2="44000" y2="75500"/>
                        <a14:foregroundMark x1="44000" y1="75500" x2="53375" y2="47875"/>
                        <a14:foregroundMark x1="53375" y1="47875" x2="44625" y2="43500"/>
                        <a14:foregroundMark x1="44625" y1="43500" x2="40625" y2="54000"/>
                        <a14:foregroundMark x1="40625" y1="54000" x2="47875" y2="54875"/>
                        <a14:foregroundMark x1="47875" y1="54875" x2="44375" y2="43500"/>
                        <a14:foregroundMark x1="44375" y1="43500" x2="38750" y2="58500"/>
                        <a14:foregroundMark x1="38750" y1="58500" x2="40625" y2="65875"/>
                        <a14:foregroundMark x1="40625" y1="65875" x2="40000" y2="69625"/>
                        <a14:foregroundMark x1="39500" y1="79375" x2="72500" y2="79375"/>
                        <a14:foregroundMark x1="72500" y1="79375" x2="33625" y2="78875"/>
                        <a14:foregroundMark x1="33625" y1="78875" x2="64000" y2="77250"/>
                        <a14:foregroundMark x1="64000" y1="77250" x2="50750" y2="73625"/>
                        <a14:foregroundMark x1="50750" y1="73625" x2="53625" y2="84500"/>
                        <a14:foregroundMark x1="53625" y1="84500" x2="61875" y2="84000"/>
                        <a14:foregroundMark x1="61875" y1="84000" x2="67875" y2="80500"/>
                        <a14:foregroundMark x1="67875" y1="80500" x2="57625" y2="71250"/>
                        <a14:foregroundMark x1="57625" y1="71250" x2="47250" y2="72250"/>
                        <a14:foregroundMark x1="47250" y1="72250" x2="49250" y2="79875"/>
                        <a14:foregroundMark x1="49250" y1="79875" x2="56875" y2="74750"/>
                        <a14:foregroundMark x1="56875" y1="74750" x2="56750" y2="73250"/>
                        <a14:foregroundMark x1="70750" y1="23875" x2="54000" y2="19875"/>
                        <a14:foregroundMark x1="54000" y1="19875" x2="48750" y2="24500"/>
                        <a14:foregroundMark x1="48750" y1="24500" x2="57750" y2="28625"/>
                        <a14:foregroundMark x1="57750" y1="28625" x2="65625" y2="28375"/>
                        <a14:foregroundMark x1="65625" y1="28375" x2="73375" y2="24750"/>
                        <a14:foregroundMark x1="73375" y1="24750" x2="64250" y2="24375"/>
                        <a14:foregroundMark x1="64250" y1="24375" x2="58250" y2="27000"/>
                        <a14:foregroundMark x1="79250" y1="48250" x2="74250" y2="57750"/>
                        <a14:foregroundMark x1="74250" y1="57750" x2="72750" y2="68875"/>
                        <a14:foregroundMark x1="72750" y1="68875" x2="78375" y2="73875"/>
                        <a14:foregroundMark x1="78375" y1="73875" x2="82000" y2="62875"/>
                        <a14:foregroundMark x1="82000" y1="62875" x2="81500" y2="54250"/>
                        <a14:foregroundMark x1="81500" y1="54250" x2="78500" y2="51000"/>
                        <a14:foregroundMark x1="98500" y1="45875" x2="98500" y2="45875"/>
                        <a14:foregroundMark x1="75500" y1="20875" x2="79500" y2="26875"/>
                        <a14:foregroundMark x1="79500" y1="26875" x2="80625" y2="34625"/>
                        <a14:foregroundMark x1="80625" y1="34625" x2="77125" y2="40500"/>
                        <a14:foregroundMark x1="70625" y1="19750" x2="77625" y2="19625"/>
                        <a14:foregroundMark x1="77625" y1="19625" x2="82125" y2="25250"/>
                        <a14:foregroundMark x1="96250" y1="25750" x2="96250" y2="25750"/>
                        <a14:foregroundMark x1="96875" y1="24125" x2="96875" y2="24125"/>
                        <a14:foregroundMark x1="96125" y1="23375" x2="96125" y2="23375"/>
                        <a14:foregroundMark x1="95875" y1="22750" x2="95875" y2="22750"/>
                        <a14:foregroundMark x1="95875" y1="23375" x2="95875" y2="23375"/>
                        <a14:foregroundMark x1="98000" y1="25250" x2="98000" y2="25250"/>
                        <a14:foregroundMark x1="98250" y1="24875" x2="98250" y2="24875"/>
                        <a14:foregroundMark x1="94250" y1="29375" x2="94250" y2="29375"/>
                        <a14:foregroundMark x1="94500" y1="26750" x2="94500" y2="26750"/>
                        <a14:foregroundMark x1="95375" y1="23250" x2="95375" y2="23250"/>
                        <a14:foregroundMark x1="19250" y1="23750" x2="19250" y2="23750"/>
                        <a14:foregroundMark x1="20375" y1="26125" x2="20375" y2="26125"/>
                        <a14:foregroundMark x1="99375" y1="26125" x2="99375" y2="26125"/>
                        <a14:foregroundMark x1="82000" y1="51375" x2="82000" y2="51375"/>
                        <a14:foregroundMark x1="45125" y1="35250" x2="45125" y2="35250"/>
                        <a14:foregroundMark x1="19875" y1="20250" x2="21000" y2="27375"/>
                        <a14:foregroundMark x1="21000" y1="27375" x2="24125" y2="21000"/>
                        <a14:foregroundMark x1="24125" y1="21000" x2="23500" y2="19875"/>
                        <a14:foregroundMark x1="24250" y1="22250" x2="25250" y2="30625"/>
                        <a14:foregroundMark x1="25250" y1="30625" x2="24000" y2="21875"/>
                        <a14:foregroundMark x1="15125" y1="26000" x2="17875" y2="48375"/>
                        <a14:foregroundMark x1="17875" y1="48375" x2="14875" y2="40875"/>
                        <a14:foregroundMark x1="14875" y1="40875" x2="14750" y2="27625"/>
                        <a14:foregroundMark x1="45125" y1="29000" x2="40000" y2="37250"/>
                        <a14:foregroundMark x1="40000" y1="37250" x2="46875" y2="39625"/>
                        <a14:foregroundMark x1="46875" y1="39625" x2="47625" y2="30375"/>
                        <a14:foregroundMark x1="47625" y1="30375" x2="44625" y2="34500"/>
                        <a14:foregroundMark x1="41500" y1="25750" x2="44625" y2="34000"/>
                        <a14:foregroundMark x1="44625" y1="34000" x2="49125" y2="26750"/>
                        <a14:foregroundMark x1="49125" y1="26750" x2="40750" y2="27500"/>
                        <a14:foregroundMark x1="40750" y1="27500" x2="47375" y2="32625"/>
                        <a14:foregroundMark x1="47375" y1="32625" x2="48500" y2="24875"/>
                        <a14:foregroundMark x1="48500" y1="24875" x2="47125" y2="26250"/>
                        <a14:foregroundMark x1="72125" y1="27875" x2="57250" y2="31375"/>
                        <a14:foregroundMark x1="78500" y1="50500" x2="60000" y2="59125"/>
                        <a14:foregroundMark x1="57375" y1="15500" x2="63000" y2="12750"/>
                        <a14:foregroundMark x1="64250" y1="8375" x2="51625" y2="14625"/>
                        <a14:foregroundMark x1="14250" y1="8500" x2="13625" y2="7250"/>
                        <a14:foregroundMark x1="13375" y1="7250" x2="13625" y2="8625"/>
                        <a14:foregroundMark x1="13375" y1="9000" x2="13375" y2="9000"/>
                        <a14:foregroundMark x1="12875" y1="8000" x2="12875" y2="8000"/>
                        <a14:foregroundMark x1="99125" y1="25625" x2="99125" y2="25625"/>
                        <a14:foregroundMark x1="97375" y1="28875" x2="97375" y2="28875"/>
                        <a14:foregroundMark x1="98250" y1="27750" x2="98250" y2="27750"/>
                        <a14:backgroundMark x1="21750" y1="6000" x2="21750" y2="6000"/>
                        <a14:backgroundMark x1="17750" y1="6125" x2="17750" y2="6125"/>
                        <a14:backgroundMark x1="98125" y1="26625" x2="98125" y2="26625"/>
                        <a14:backgroundMark x1="98625" y1="26250" x2="98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770" y="1553405"/>
            <a:ext cx="2390065" cy="23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Vector | Coloured dogs collection">
            <a:extLst>
              <a:ext uri="{FF2B5EF4-FFF2-40B4-BE49-F238E27FC236}">
                <a16:creationId xmlns:a16="http://schemas.microsoft.com/office/drawing/2014/main" id="{29584CD0-1BE2-4BDA-9BCF-D3CD32497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7" y="4124807"/>
            <a:ext cx="3439389" cy="25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90037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задачи классификации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E8DB8D-EE5A-4666-A267-22D5F7251CDF}"/>
              </a:ext>
            </a:extLst>
          </p:cNvPr>
          <p:cNvSpPr/>
          <p:nvPr/>
        </p:nvSpPr>
        <p:spPr>
          <a:xfrm>
            <a:off x="884918" y="1931795"/>
            <a:ext cx="98195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Двухклассная классификация</a:t>
            </a:r>
          </a:p>
          <a:p>
            <a:r>
              <a:rPr lang="ru-RU" sz="4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A20B12-82A7-44D1-A511-6C8A628DAD1B}"/>
              </a:ext>
            </a:extLst>
          </p:cNvPr>
          <p:cNvSpPr/>
          <p:nvPr/>
        </p:nvSpPr>
        <p:spPr>
          <a:xfrm>
            <a:off x="2135560" y="3356992"/>
            <a:ext cx="1049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C7EB9D-4BE9-4713-A375-DF62983C7974}"/>
              </a:ext>
            </a:extLst>
          </p:cNvPr>
          <p:cNvSpPr/>
          <p:nvPr/>
        </p:nvSpPr>
        <p:spPr>
          <a:xfrm>
            <a:off x="3287688" y="4869160"/>
            <a:ext cx="47516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классов.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0" y="1839788"/>
            <a:ext cx="120726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Двухклассная классификация (бинарная классификация)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Самый технически простой случай, который служит основой для решения более сложных задач.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Image Classifier - Cats🐱 vs Dogs🐶 - Towards Data Science">
            <a:extLst>
              <a:ext uri="{FF2B5EF4-FFF2-40B4-BE49-F238E27FC236}">
                <a16:creationId xmlns:a16="http://schemas.microsoft.com/office/drawing/2014/main" id="{6E8652D6-3622-4194-819C-98E14200B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0063"/>
            <a:ext cx="4146482" cy="23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he Great War Between Good And Evil - Good Vs Evil Cartoon ...">
            <a:extLst>
              <a:ext uri="{FF2B5EF4-FFF2-40B4-BE49-F238E27FC236}">
                <a16:creationId xmlns:a16="http://schemas.microsoft.com/office/drawing/2014/main" id="{5713E765-965F-466A-9A8C-12B7674DB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 t="15442" r="21989" b="8072"/>
          <a:stretch/>
        </p:blipFill>
        <p:spPr bwMode="auto">
          <a:xfrm>
            <a:off x="7799942" y="3777125"/>
            <a:ext cx="3913853" cy="25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ealthy Living And Unhealthy Lifestyle Comparison, Healthy Fit ...">
            <a:extLst>
              <a:ext uri="{FF2B5EF4-FFF2-40B4-BE49-F238E27FC236}">
                <a16:creationId xmlns:a16="http://schemas.microsoft.com/office/drawing/2014/main" id="{48CA30B7-6BEC-4B31-8C35-03F952E8F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8368" r="4679" b="7798"/>
          <a:stretch/>
        </p:blipFill>
        <p:spPr bwMode="auto">
          <a:xfrm>
            <a:off x="4295800" y="3660688"/>
            <a:ext cx="3240360" cy="304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1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классов.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84139" y="1813755"/>
            <a:ext cx="75240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Когда количество классов достигает многих тысяч, задача классификации значительно усложняется.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Картинки по запросу &quot;классификация кошек&quot;">
            <a:extLst>
              <a:ext uri="{FF2B5EF4-FFF2-40B4-BE49-F238E27FC236}">
                <a16:creationId xmlns:a16="http://schemas.microsoft.com/office/drawing/2014/main" id="{0E4933B4-2C1E-423C-995A-603F1669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4077072"/>
            <a:ext cx="1960017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volution &amp; Classification of Life – UsefulCharts">
            <a:extLst>
              <a:ext uri="{FF2B5EF4-FFF2-40B4-BE49-F238E27FC236}">
                <a16:creationId xmlns:a16="http://schemas.microsoft.com/office/drawing/2014/main" id="{DE7AF6E7-1FA3-40D8-8F32-B5B63920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12" y="1546500"/>
            <a:ext cx="3022705" cy="45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9C5DCB5-3DAA-4B5E-9AC7-45C92722A4AF}"/>
              </a:ext>
            </a:extLst>
          </p:cNvPr>
          <p:cNvSpPr/>
          <p:nvPr/>
        </p:nvSpPr>
        <p:spPr>
          <a:xfrm>
            <a:off x="6256772" y="6127985"/>
            <a:ext cx="5451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https://www.youtube.com/watch?v=HpXaiG8L28s&amp;t=5s</a:t>
            </a:r>
          </a:p>
        </p:txBody>
      </p:sp>
    </p:spTree>
    <p:extLst>
      <p:ext uri="{BB962C8B-B14F-4D97-AF65-F5344CB8AC3E}">
        <p14:creationId xmlns:p14="http://schemas.microsoft.com/office/powerpoint/2010/main" val="300450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11318</TotalTime>
  <Words>1304</Words>
  <Application>Microsoft Office PowerPoint</Application>
  <PresentationFormat>Широкоэкранный</PresentationFormat>
  <Paragraphs>539</Paragraphs>
  <Slides>45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6" baseType="lpstr">
      <vt:lpstr>32</vt:lpstr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Классификация</vt:lpstr>
      <vt:lpstr>Мотивация</vt:lpstr>
      <vt:lpstr>Презентация PowerPoint</vt:lpstr>
      <vt:lpstr>Типы классов</vt:lpstr>
      <vt:lpstr>Типы классов. Примеры</vt:lpstr>
      <vt:lpstr>Типы классов. Примеры</vt:lpstr>
      <vt:lpstr>Типы классов. Примеры</vt:lpstr>
      <vt:lpstr>Типы классов. Примеры</vt:lpstr>
      <vt:lpstr>Типы классов. Примеры</vt:lpstr>
      <vt:lpstr>Презентация PowerPoint</vt:lpstr>
      <vt:lpstr>Ранее: линейная регрессия</vt:lpstr>
      <vt:lpstr>Логистическая Функция</vt:lpstr>
      <vt:lpstr>Презентация PowerPoint</vt:lpstr>
      <vt:lpstr>Логистическая регрессия Функция ошибки</vt:lpstr>
      <vt:lpstr>Логистическая регрессия Функция ошибки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Логистическая Регрессия</vt:lpstr>
      <vt:lpstr>Логистическая Регрессия</vt:lpstr>
      <vt:lpstr>Презентация PowerPoint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</vt:lpstr>
      <vt:lpstr>Метрики Классификации</vt:lpstr>
      <vt:lpstr>Метрики</vt:lpstr>
      <vt:lpstr>Метрики Классификации</vt:lpstr>
      <vt:lpstr>Метрики</vt:lpstr>
      <vt:lpstr>Презентация PowerPoint</vt:lpstr>
      <vt:lpstr>Презентация PowerPoint</vt:lpstr>
      <vt:lpstr>Презентация PowerPoint</vt:lpstr>
      <vt:lpstr>Метрики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419</cp:revision>
  <dcterms:created xsi:type="dcterms:W3CDTF">2019-05-20T04:53:11Z</dcterms:created>
  <dcterms:modified xsi:type="dcterms:W3CDTF">2022-03-18T12:10:35Z</dcterms:modified>
</cp:coreProperties>
</file>